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61" r:id="rId5"/>
    <p:sldId id="300" r:id="rId6"/>
    <p:sldId id="301" r:id="rId7"/>
    <p:sldId id="305" r:id="rId8"/>
    <p:sldId id="302" r:id="rId9"/>
    <p:sldId id="303" r:id="rId10"/>
    <p:sldId id="304" r:id="rId11"/>
    <p:sldId id="306" r:id="rId12"/>
    <p:sldId id="307" r:id="rId13"/>
    <p:sldId id="308" r:id="rId14"/>
    <p:sldId id="29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35D6"/>
    <a:srgbClr val="9B7CFD"/>
    <a:srgbClr val="EB0000"/>
    <a:srgbClr val="DA4300"/>
    <a:srgbClr val="69BCF9"/>
    <a:srgbClr val="FF9900"/>
    <a:srgbClr val="00B47E"/>
    <a:srgbClr val="F08FF2"/>
    <a:srgbClr val="5F0096"/>
    <a:srgbClr val="1F23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1635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9711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bg>
      <p:bgPr>
        <a:solidFill>
          <a:srgbClr val="69B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3289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rgbClr val="F08F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3992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bg>
      <p:bgPr>
        <a:solidFill>
          <a:srgbClr val="FF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1856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bg>
      <p:bgPr>
        <a:solidFill>
          <a:srgbClr val="00B4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0229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8373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5A3A2C-7385-59E1-2B61-334032EBA3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87576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 b="1" i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  <a:br>
              <a:rPr lang="en-GB" dirty="0"/>
            </a:br>
            <a:endParaRPr lang="en-GB" dirty="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Master text styles</a:t>
            </a:r>
            <a:br>
              <a:rPr lang="en-GB" dirty="0"/>
            </a:br>
            <a:endParaRPr lang="en-GB" dirty="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Master text styles</a:t>
            </a:r>
          </a:p>
          <a:p>
            <a:pPr lvl="0"/>
            <a:endParaRPr lang="en-GB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76ACE7B-6202-7FA9-49ED-7B453FE59C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3661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 b="1" i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1pPr>
          </a:lstStyle>
          <a:p>
            <a:r>
              <a:rPr lang="en-GB" dirty="0" err="1"/>
              <a:t>Hlavný</a:t>
            </a:r>
            <a:r>
              <a:rPr lang="en-GB" dirty="0"/>
              <a:t> </a:t>
            </a:r>
            <a:r>
              <a:rPr lang="en-GB" dirty="0" err="1"/>
              <a:t>nadpis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272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E1296B-60E8-4579-D398-5A74B472E6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2162176"/>
            <a:ext cx="5157787" cy="126682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000" b="1" i="0">
                <a:solidFill>
                  <a:srgbClr val="1635D6"/>
                </a:solidFill>
                <a:latin typeface="Trencin2026 Semi Bold" panose="020B0502030000000004" pitchFamily="34" charset="0"/>
                <a:ea typeface="Trencin2026 Semi Bold" panose="020B05020300000000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1E3703-44BD-283D-72A2-3D565A9C5C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759995"/>
            <a:ext cx="5157787" cy="29606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 i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1pPr>
            <a:lvl2pPr>
              <a:defRPr sz="2000" b="0" i="0">
                <a:solidFill>
                  <a:srgbClr val="1F2320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2pPr>
            <a:lvl3pPr>
              <a:defRPr sz="2000" b="0" i="0">
                <a:solidFill>
                  <a:srgbClr val="1F2320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3pPr>
            <a:lvl4pPr>
              <a:defRPr sz="2000" b="0" i="0">
                <a:solidFill>
                  <a:srgbClr val="1F2320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4pPr>
            <a:lvl5pPr>
              <a:defRPr sz="2000" b="0" i="0">
                <a:solidFill>
                  <a:srgbClr val="1F2320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DEDA9C0-9D81-F24D-7C2F-9FCF8D86C9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3661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 b="1" i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1pPr>
          </a:lstStyle>
          <a:p>
            <a:r>
              <a:rPr lang="en-GB" dirty="0" err="1"/>
              <a:t>Hlavný</a:t>
            </a:r>
            <a:r>
              <a:rPr lang="en-GB" dirty="0"/>
              <a:t> </a:t>
            </a:r>
            <a:r>
              <a:rPr lang="en-GB" dirty="0" err="1"/>
              <a:t>nadpis</a:t>
            </a:r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8593874-38B6-4D2B-463C-E29A59EE983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137274" y="2162176"/>
            <a:ext cx="5157787" cy="126682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000" b="1" i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E2397592-0D98-88EC-FB31-D35304B03584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140450" y="3759995"/>
            <a:ext cx="5157787" cy="29606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 i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1pPr>
            <a:lvl2pPr>
              <a:defRPr sz="2000" b="0" i="0">
                <a:solidFill>
                  <a:srgbClr val="1F2320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2pPr>
            <a:lvl3pPr>
              <a:defRPr sz="2000" b="0" i="0">
                <a:solidFill>
                  <a:srgbClr val="1F2320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3pPr>
            <a:lvl4pPr>
              <a:defRPr sz="2000" b="0" i="0">
                <a:solidFill>
                  <a:srgbClr val="1F2320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4pPr>
            <a:lvl5pPr>
              <a:defRPr sz="2000" b="0" i="0">
                <a:solidFill>
                  <a:srgbClr val="1F2320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78501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1411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8" r:id="rId2"/>
    <p:sldLayoutId id="2147483654" r:id="rId3"/>
    <p:sldLayoutId id="2147483657" r:id="rId4"/>
    <p:sldLayoutId id="2147483656" r:id="rId5"/>
    <p:sldLayoutId id="2147483655" r:id="rId6"/>
    <p:sldLayoutId id="2147483652" r:id="rId7"/>
    <p:sldLayoutId id="2147483653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and white logo&#10;&#10;Description automatically generated">
            <a:extLst>
              <a:ext uri="{FF2B5EF4-FFF2-40B4-BE49-F238E27FC236}">
                <a16:creationId xmlns:a16="http://schemas.microsoft.com/office/drawing/2014/main" id="{129592EE-34CD-9354-ABB3-1AB081F1E2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9815" y="1816100"/>
            <a:ext cx="6527800" cy="322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571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107C42-5743-E760-4033-A2B096D511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K" dirty="0"/>
              <a:t>Lorem podnadpis</a:t>
            </a:r>
          </a:p>
          <a:p>
            <a:r>
              <a:rPr lang="en-GB" dirty="0"/>
              <a:t>e</a:t>
            </a:r>
            <a:r>
              <a:rPr lang="en-SK" dirty="0"/>
              <a:t>t ipsum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58005B6-2FB6-12D0-8C06-5ECF612990D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SK" dirty="0"/>
              <a:t>Lorem ipsum</a:t>
            </a:r>
          </a:p>
          <a:p>
            <a:r>
              <a:rPr lang="en-SK" dirty="0"/>
              <a:t>Lorem ipsum</a:t>
            </a:r>
          </a:p>
          <a:p>
            <a:r>
              <a:rPr lang="en-SK" dirty="0"/>
              <a:t>Lorem ipsum</a:t>
            </a:r>
          </a:p>
          <a:p>
            <a:r>
              <a:rPr lang="en-SK" dirty="0"/>
              <a:t>Lorem ipsum</a:t>
            </a:r>
          </a:p>
          <a:p>
            <a:endParaRPr lang="en-SK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72A960C-7C95-DC48-C733-2ACDAA2BF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K" dirty="0"/>
              <a:t>Lorem nadpis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07822ED-B98E-BC53-AC8F-F0AA773A6D7F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SK" dirty="0"/>
              <a:t>Lorem podnadpis</a:t>
            </a:r>
          </a:p>
          <a:p>
            <a:r>
              <a:rPr lang="en-GB" dirty="0"/>
              <a:t>e</a:t>
            </a:r>
            <a:r>
              <a:rPr lang="en-SK" dirty="0"/>
              <a:t>t ipsum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AA7D304-B0DD-F413-955A-2D8A23BB387B}"/>
              </a:ext>
            </a:extLst>
          </p:cNvPr>
          <p:cNvSpPr>
            <a:spLocks noGrp="1"/>
          </p:cNvSpPr>
          <p:nvPr>
            <p:ph sz="half" idx="11"/>
          </p:nvPr>
        </p:nvSpPr>
        <p:spPr/>
        <p:txBody>
          <a:bodyPr/>
          <a:lstStyle/>
          <a:p>
            <a:r>
              <a:rPr lang="en-SK" dirty="0"/>
              <a:t>Lorem ipsum</a:t>
            </a:r>
          </a:p>
          <a:p>
            <a:r>
              <a:rPr lang="en-SK" dirty="0"/>
              <a:t>Lorem ipsum</a:t>
            </a:r>
          </a:p>
          <a:p>
            <a:r>
              <a:rPr lang="en-SK" dirty="0"/>
              <a:t>Lorem ipsum</a:t>
            </a:r>
          </a:p>
          <a:p>
            <a:r>
              <a:rPr lang="en-SK" dirty="0"/>
              <a:t>Lorem ipsum</a:t>
            </a:r>
          </a:p>
          <a:p>
            <a:endParaRPr lang="en-SK" dirty="0"/>
          </a:p>
        </p:txBody>
      </p:sp>
    </p:spTree>
    <p:extLst>
      <p:ext uri="{BB962C8B-B14F-4D97-AF65-F5344CB8AC3E}">
        <p14:creationId xmlns:p14="http://schemas.microsoft.com/office/powerpoint/2010/main" val="3966875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2AB8FD8-DB23-DAC8-6A8B-1EE96D2F7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K" dirty="0"/>
              <a:t>Lorem nadpis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AC35410-8DAF-FA70-3EC5-70E8C83CD5B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SK" dirty="0"/>
              <a:t>Lorem</a:t>
            </a:r>
          </a:p>
          <a:p>
            <a:r>
              <a:rPr lang="en-SK" dirty="0"/>
              <a:t>Lorem</a:t>
            </a:r>
          </a:p>
          <a:p>
            <a:r>
              <a:rPr lang="en-SK" dirty="0"/>
              <a:t>Lorem</a:t>
            </a:r>
          </a:p>
          <a:p>
            <a:r>
              <a:rPr lang="en-SK" dirty="0"/>
              <a:t>Lorem</a:t>
            </a:r>
          </a:p>
          <a:p>
            <a:r>
              <a:rPr lang="en-SK" dirty="0"/>
              <a:t>Lorem</a:t>
            </a:r>
          </a:p>
          <a:p>
            <a:r>
              <a:rPr lang="en-SK" dirty="0"/>
              <a:t>Lorem</a:t>
            </a:r>
          </a:p>
          <a:p>
            <a:pPr marL="0" indent="0">
              <a:buNone/>
            </a:pPr>
            <a:endParaRPr lang="en-SK" dirty="0"/>
          </a:p>
        </p:txBody>
      </p:sp>
      <p:pic>
        <p:nvPicPr>
          <p:cNvPr id="20" name="Picture 19" descr="A person singing into a microphone&#10;&#10;Description automatically generated">
            <a:extLst>
              <a:ext uri="{FF2B5EF4-FFF2-40B4-BE49-F238E27FC236}">
                <a16:creationId xmlns:a16="http://schemas.microsoft.com/office/drawing/2014/main" id="{F97004CC-3C0D-8894-238F-D824980BDA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169994">
            <a:off x="5884266" y="2576671"/>
            <a:ext cx="6544986" cy="4908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415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45427DA9-787B-66FA-BBCA-FD411EB04CED}"/>
              </a:ext>
            </a:extLst>
          </p:cNvPr>
          <p:cNvSpPr txBox="1">
            <a:spLocks/>
          </p:cNvSpPr>
          <p:nvPr/>
        </p:nvSpPr>
        <p:spPr>
          <a:xfrm>
            <a:off x="979481" y="1651591"/>
            <a:ext cx="9020175" cy="387685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54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Dlhší</a:t>
            </a:r>
            <a:r>
              <a:rPr lang="en-US" sz="54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</a:t>
            </a:r>
            <a:r>
              <a:rPr lang="en-US" sz="54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veľký</a:t>
            </a:r>
            <a:r>
              <a:rPr lang="en-US" sz="54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text, </a:t>
            </a:r>
            <a:r>
              <a:rPr lang="en-US" sz="54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ktorý</a:t>
            </a:r>
            <a:br>
              <a:rPr lang="en-US" sz="54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</a:br>
            <a:r>
              <a:rPr lang="en-US" sz="54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by </a:t>
            </a:r>
            <a:r>
              <a:rPr lang="en-US" sz="54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bol</a:t>
            </a:r>
            <a:r>
              <a:rPr lang="en-US" sz="54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</a:t>
            </a:r>
            <a:r>
              <a:rPr lang="en-US" sz="54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novým</a:t>
            </a:r>
            <a:r>
              <a:rPr lang="en-US" sz="54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</a:t>
            </a:r>
            <a:r>
              <a:rPr lang="en-US" sz="54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fontom</a:t>
            </a:r>
            <a:br>
              <a:rPr lang="en-US" sz="54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</a:br>
            <a:r>
              <a:rPr lang="en-US" sz="54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zle</a:t>
            </a:r>
            <a:r>
              <a:rPr lang="en-US" sz="54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</a:t>
            </a:r>
            <a:r>
              <a:rPr lang="en-US" sz="54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čitateľný</a:t>
            </a:r>
            <a:r>
              <a:rPr lang="en-US" sz="54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. </a:t>
            </a:r>
            <a:r>
              <a:rPr lang="en-US" sz="54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Môže</a:t>
            </a:r>
            <a:r>
              <a:rPr lang="en-US" sz="54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</a:t>
            </a:r>
            <a:r>
              <a:rPr lang="en-US" sz="54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byť</a:t>
            </a:r>
            <a:endParaRPr lang="en-US" sz="5400" b="1" dirty="0">
              <a:solidFill>
                <a:srgbClr val="1635D6"/>
              </a:solidFill>
              <a:latin typeface="Trencin2026" panose="020B0502030000000004" pitchFamily="34" charset="0"/>
              <a:ea typeface="Trencin2026" panose="020B05020300000000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54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aj</a:t>
            </a:r>
            <a:r>
              <a:rPr lang="en-US" sz="54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s </a:t>
            </a:r>
            <a:r>
              <a:rPr lang="en-US" sz="54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fotkou</a:t>
            </a:r>
            <a:r>
              <a:rPr lang="en-US" sz="54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10977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976E879-2AAD-0ACF-F216-5E0F600EF23A}"/>
              </a:ext>
            </a:extLst>
          </p:cNvPr>
          <p:cNvSpPr txBox="1"/>
          <p:nvPr/>
        </p:nvSpPr>
        <p:spPr>
          <a:xfrm>
            <a:off x="1562100" y="1594747"/>
            <a:ext cx="9067800" cy="3668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000"/>
              </a:lnSpc>
            </a:pPr>
            <a:r>
              <a:rPr lang="sk-SK" sz="12000" dirty="0">
                <a:solidFill>
                  <a:srgbClr val="1635D6"/>
                </a:solidFill>
                <a:latin typeface="Trencin Headline Default" pitchFamily="2" charset="0"/>
              </a:rPr>
              <a:t>Krátky</a:t>
            </a:r>
            <a:br>
              <a:rPr lang="sk-SK" sz="12000" dirty="0">
                <a:solidFill>
                  <a:srgbClr val="1635D6"/>
                </a:solidFill>
                <a:latin typeface="Trencin Headline Default" pitchFamily="2" charset="0"/>
              </a:rPr>
            </a:br>
            <a:r>
              <a:rPr lang="sk-SK" sz="12000" dirty="0" err="1">
                <a:solidFill>
                  <a:srgbClr val="1635D6"/>
                </a:solidFill>
                <a:latin typeface="Trencin Headline Default" pitchFamily="2" charset="0"/>
              </a:rPr>
              <a:t>Preďelový</a:t>
            </a:r>
            <a:endParaRPr lang="sk-SK" sz="12000" dirty="0">
              <a:solidFill>
                <a:srgbClr val="1635D6"/>
              </a:solidFill>
              <a:latin typeface="Trencin Headline Default" pitchFamily="2" charset="0"/>
            </a:endParaRPr>
          </a:p>
          <a:p>
            <a:pPr algn="ctr">
              <a:lnSpc>
                <a:spcPts val="9000"/>
              </a:lnSpc>
            </a:pPr>
            <a:r>
              <a:rPr lang="sk-SK" sz="12000" dirty="0" err="1">
                <a:solidFill>
                  <a:srgbClr val="1635D6"/>
                </a:solidFill>
                <a:latin typeface="Trencin Headline Default" pitchFamily="2" charset="0"/>
              </a:rPr>
              <a:t>sliide</a:t>
            </a:r>
            <a:endParaRPr lang="en-SK" sz="12000" dirty="0">
              <a:solidFill>
                <a:srgbClr val="1635D6"/>
              </a:solidFill>
              <a:latin typeface="Trencin Headline Default" pitchFamily="2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54DF4EF-108C-9836-5479-5CD36405C056}"/>
              </a:ext>
            </a:extLst>
          </p:cNvPr>
          <p:cNvSpPr txBox="1">
            <a:spLocks/>
          </p:cNvSpPr>
          <p:nvPr/>
        </p:nvSpPr>
        <p:spPr>
          <a:xfrm>
            <a:off x="3166696" y="5188385"/>
            <a:ext cx="5858608" cy="594583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Možno</a:t>
            </a:r>
            <a:r>
              <a:rPr lang="en-US" sz="18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 </a:t>
            </a:r>
            <a:r>
              <a:rPr lang="en-US" sz="18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menšie</a:t>
            </a:r>
            <a:r>
              <a:rPr lang="en-US" sz="18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 </a:t>
            </a:r>
            <a:r>
              <a:rPr lang="en-US" sz="18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doplnenie</a:t>
            </a:r>
            <a:r>
              <a:rPr lang="en-US" sz="18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 / </a:t>
            </a:r>
            <a:r>
              <a:rPr lang="en-US" sz="18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poznámka</a:t>
            </a:r>
            <a:r>
              <a:rPr lang="en-US" sz="18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 / </a:t>
            </a:r>
            <a:r>
              <a:rPr lang="en-US" sz="18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dátum</a:t>
            </a:r>
            <a:endParaRPr lang="en-US" sz="1800" b="1" dirty="0">
              <a:solidFill>
                <a:srgbClr val="1635D6"/>
              </a:solidFill>
              <a:latin typeface="Trencin2026" panose="020B0502030000000004" pitchFamily="34" charset="0"/>
              <a:ea typeface="Trencin2026" panose="020B0502030000000004" pitchFamily="34" charset="0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68276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6E93D35-79C1-7F79-04FB-40B809215758}"/>
              </a:ext>
            </a:extLst>
          </p:cNvPr>
          <p:cNvSpPr txBox="1"/>
          <p:nvPr/>
        </p:nvSpPr>
        <p:spPr>
          <a:xfrm>
            <a:off x="1562100" y="1594747"/>
            <a:ext cx="9067800" cy="3668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000"/>
              </a:lnSpc>
            </a:pPr>
            <a:r>
              <a:rPr lang="sk-SK" sz="12000" dirty="0">
                <a:solidFill>
                  <a:srgbClr val="1635D6"/>
                </a:solidFill>
                <a:latin typeface="Trencin Headline Default" pitchFamily="2" charset="0"/>
              </a:rPr>
              <a:t>Krátky</a:t>
            </a:r>
            <a:br>
              <a:rPr lang="sk-SK" sz="12000" dirty="0">
                <a:solidFill>
                  <a:srgbClr val="1635D6"/>
                </a:solidFill>
                <a:latin typeface="Trencin Headline Default" pitchFamily="2" charset="0"/>
              </a:rPr>
            </a:br>
            <a:r>
              <a:rPr lang="sk-SK" sz="12000" dirty="0" err="1">
                <a:solidFill>
                  <a:srgbClr val="1635D6"/>
                </a:solidFill>
                <a:latin typeface="Trencin Headline Default" pitchFamily="2" charset="0"/>
              </a:rPr>
              <a:t>Preďelový</a:t>
            </a:r>
            <a:endParaRPr lang="sk-SK" sz="12000" dirty="0">
              <a:solidFill>
                <a:srgbClr val="1635D6"/>
              </a:solidFill>
              <a:latin typeface="Trencin Headline Default" pitchFamily="2" charset="0"/>
            </a:endParaRPr>
          </a:p>
          <a:p>
            <a:pPr algn="ctr">
              <a:lnSpc>
                <a:spcPts val="9000"/>
              </a:lnSpc>
            </a:pPr>
            <a:r>
              <a:rPr lang="sk-SK" sz="12000" dirty="0" err="1">
                <a:solidFill>
                  <a:srgbClr val="1635D6"/>
                </a:solidFill>
                <a:latin typeface="Trencin Headline Default" pitchFamily="2" charset="0"/>
              </a:rPr>
              <a:t>sliide</a:t>
            </a:r>
            <a:endParaRPr lang="en-SK" sz="12000" dirty="0">
              <a:solidFill>
                <a:srgbClr val="1635D6"/>
              </a:solidFill>
              <a:latin typeface="Trencin Headline Default" pitchFamily="2" charset="0"/>
            </a:endParaRPr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B2759CE4-7137-50F3-6625-44E1C4929E72}"/>
              </a:ext>
            </a:extLst>
          </p:cNvPr>
          <p:cNvSpPr txBox="1">
            <a:spLocks/>
          </p:cNvSpPr>
          <p:nvPr/>
        </p:nvSpPr>
        <p:spPr>
          <a:xfrm>
            <a:off x="3166696" y="5188385"/>
            <a:ext cx="5858608" cy="594583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Možno</a:t>
            </a:r>
            <a:r>
              <a:rPr lang="en-US" sz="18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 </a:t>
            </a:r>
            <a:r>
              <a:rPr lang="en-US" sz="18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menšie</a:t>
            </a:r>
            <a:r>
              <a:rPr lang="en-US" sz="18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 </a:t>
            </a:r>
            <a:r>
              <a:rPr lang="en-US" sz="18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doplnenie</a:t>
            </a:r>
            <a:r>
              <a:rPr lang="en-US" sz="18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 / </a:t>
            </a:r>
            <a:r>
              <a:rPr lang="en-US" sz="18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poznámka</a:t>
            </a:r>
            <a:r>
              <a:rPr lang="en-US" sz="18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 / </a:t>
            </a:r>
            <a:r>
              <a:rPr lang="en-US" sz="18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dátum</a:t>
            </a:r>
            <a:endParaRPr lang="en-US" sz="1800" b="1" dirty="0">
              <a:solidFill>
                <a:srgbClr val="1635D6"/>
              </a:solidFill>
              <a:latin typeface="Trencin2026" panose="020B0502030000000004" pitchFamily="34" charset="0"/>
              <a:ea typeface="Trencin2026" panose="020B0502030000000004" pitchFamily="34" charset="0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137981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BB9735C-A0A8-5ABE-368D-0DDA8FDC99B8}"/>
              </a:ext>
            </a:extLst>
          </p:cNvPr>
          <p:cNvSpPr txBox="1"/>
          <p:nvPr/>
        </p:nvSpPr>
        <p:spPr>
          <a:xfrm>
            <a:off x="1562100" y="1594747"/>
            <a:ext cx="9067800" cy="3668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000"/>
              </a:lnSpc>
            </a:pPr>
            <a:r>
              <a:rPr lang="sk-SK" sz="12000" dirty="0">
                <a:solidFill>
                  <a:srgbClr val="1635D6"/>
                </a:solidFill>
                <a:latin typeface="Trencin Headline Default" pitchFamily="2" charset="0"/>
              </a:rPr>
              <a:t>Krátky</a:t>
            </a:r>
            <a:br>
              <a:rPr lang="sk-SK" sz="12000" dirty="0">
                <a:solidFill>
                  <a:srgbClr val="1635D6"/>
                </a:solidFill>
                <a:latin typeface="Trencin Headline Default" pitchFamily="2" charset="0"/>
              </a:rPr>
            </a:br>
            <a:r>
              <a:rPr lang="sk-SK" sz="12000" dirty="0" err="1">
                <a:solidFill>
                  <a:srgbClr val="1635D6"/>
                </a:solidFill>
                <a:latin typeface="Trencin Headline Default" pitchFamily="2" charset="0"/>
              </a:rPr>
              <a:t>Preďelový</a:t>
            </a:r>
            <a:endParaRPr lang="sk-SK" sz="12000" dirty="0">
              <a:solidFill>
                <a:srgbClr val="1635D6"/>
              </a:solidFill>
              <a:latin typeface="Trencin Headline Default" pitchFamily="2" charset="0"/>
            </a:endParaRPr>
          </a:p>
          <a:p>
            <a:pPr algn="ctr">
              <a:lnSpc>
                <a:spcPts val="9000"/>
              </a:lnSpc>
            </a:pPr>
            <a:r>
              <a:rPr lang="sk-SK" sz="12000" dirty="0" err="1">
                <a:solidFill>
                  <a:srgbClr val="1635D6"/>
                </a:solidFill>
                <a:latin typeface="Trencin Headline Default" pitchFamily="2" charset="0"/>
              </a:rPr>
              <a:t>sliide</a:t>
            </a:r>
            <a:endParaRPr lang="en-SK" sz="12000" dirty="0">
              <a:solidFill>
                <a:srgbClr val="1635D6"/>
              </a:solidFill>
              <a:latin typeface="Trencin Headline Default" pitchFamily="2" charset="0"/>
            </a:endParaRPr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0A58A5A8-1C38-63E6-020C-993341A54EDE}"/>
              </a:ext>
            </a:extLst>
          </p:cNvPr>
          <p:cNvSpPr txBox="1">
            <a:spLocks/>
          </p:cNvSpPr>
          <p:nvPr/>
        </p:nvSpPr>
        <p:spPr>
          <a:xfrm>
            <a:off x="3166696" y="5188385"/>
            <a:ext cx="5858608" cy="594583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Možno</a:t>
            </a:r>
            <a:r>
              <a:rPr lang="en-US" sz="18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 </a:t>
            </a:r>
            <a:r>
              <a:rPr lang="en-US" sz="18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menšie</a:t>
            </a:r>
            <a:r>
              <a:rPr lang="en-US" sz="18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 </a:t>
            </a:r>
            <a:r>
              <a:rPr lang="en-US" sz="18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doplnenie</a:t>
            </a:r>
            <a:r>
              <a:rPr lang="en-US" sz="18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 / </a:t>
            </a:r>
            <a:r>
              <a:rPr lang="en-US" sz="18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poznámka</a:t>
            </a:r>
            <a:r>
              <a:rPr lang="en-US" sz="18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 / </a:t>
            </a:r>
            <a:r>
              <a:rPr lang="en-US" sz="18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dátum</a:t>
            </a:r>
            <a:endParaRPr lang="en-US" sz="1800" b="1" dirty="0">
              <a:solidFill>
                <a:srgbClr val="1635D6"/>
              </a:solidFill>
              <a:latin typeface="Trencin2026" panose="020B0502030000000004" pitchFamily="34" charset="0"/>
              <a:ea typeface="Trencin2026" panose="020B0502030000000004" pitchFamily="34" charset="0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24119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0B58D66-4AAF-3C04-0CF7-271197572CC5}"/>
              </a:ext>
            </a:extLst>
          </p:cNvPr>
          <p:cNvSpPr txBox="1"/>
          <p:nvPr/>
        </p:nvSpPr>
        <p:spPr>
          <a:xfrm>
            <a:off x="1562100" y="1594747"/>
            <a:ext cx="9067800" cy="3668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000"/>
              </a:lnSpc>
            </a:pPr>
            <a:r>
              <a:rPr lang="sk-SK" sz="12000" dirty="0">
                <a:solidFill>
                  <a:srgbClr val="1635D6"/>
                </a:solidFill>
                <a:latin typeface="Trencin Headline Default" pitchFamily="2" charset="0"/>
              </a:rPr>
              <a:t>Krátky</a:t>
            </a:r>
            <a:br>
              <a:rPr lang="sk-SK" sz="12000" dirty="0">
                <a:solidFill>
                  <a:srgbClr val="1635D6"/>
                </a:solidFill>
                <a:latin typeface="Trencin Headline Default" pitchFamily="2" charset="0"/>
              </a:rPr>
            </a:br>
            <a:r>
              <a:rPr lang="sk-SK" sz="12000" dirty="0" err="1">
                <a:solidFill>
                  <a:srgbClr val="1635D6"/>
                </a:solidFill>
                <a:latin typeface="Trencin Headline Default" pitchFamily="2" charset="0"/>
              </a:rPr>
              <a:t>Preďelový</a:t>
            </a:r>
            <a:endParaRPr lang="sk-SK" sz="12000" dirty="0">
              <a:solidFill>
                <a:srgbClr val="1635D6"/>
              </a:solidFill>
              <a:latin typeface="Trencin Headline Default" pitchFamily="2" charset="0"/>
            </a:endParaRPr>
          </a:p>
          <a:p>
            <a:pPr algn="ctr">
              <a:lnSpc>
                <a:spcPts val="9000"/>
              </a:lnSpc>
            </a:pPr>
            <a:r>
              <a:rPr lang="sk-SK" sz="12000" dirty="0" err="1">
                <a:solidFill>
                  <a:srgbClr val="1635D6"/>
                </a:solidFill>
                <a:latin typeface="Trencin Headline Default" pitchFamily="2" charset="0"/>
              </a:rPr>
              <a:t>sliide</a:t>
            </a:r>
            <a:endParaRPr lang="en-SK" sz="12000" dirty="0">
              <a:solidFill>
                <a:srgbClr val="1635D6"/>
              </a:solidFill>
              <a:latin typeface="Trencin Headline Default" pitchFamily="2" charset="0"/>
            </a:endParaRPr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DFB17470-E9FA-064F-523C-9374F9AF0812}"/>
              </a:ext>
            </a:extLst>
          </p:cNvPr>
          <p:cNvSpPr txBox="1">
            <a:spLocks/>
          </p:cNvSpPr>
          <p:nvPr/>
        </p:nvSpPr>
        <p:spPr>
          <a:xfrm>
            <a:off x="3166696" y="5188385"/>
            <a:ext cx="5858608" cy="594583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Možno</a:t>
            </a:r>
            <a:r>
              <a:rPr lang="en-US" sz="18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 </a:t>
            </a:r>
            <a:r>
              <a:rPr lang="en-US" sz="18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menšie</a:t>
            </a:r>
            <a:r>
              <a:rPr lang="en-US" sz="18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 </a:t>
            </a:r>
            <a:r>
              <a:rPr lang="en-US" sz="18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doplnenie</a:t>
            </a:r>
            <a:r>
              <a:rPr lang="en-US" sz="18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 / </a:t>
            </a:r>
            <a:r>
              <a:rPr lang="en-US" sz="18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poznámka</a:t>
            </a:r>
            <a:r>
              <a:rPr lang="en-US" sz="1800" b="1" dirty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 / </a:t>
            </a:r>
            <a:r>
              <a:rPr lang="en-US" sz="1800" b="1" dirty="0" err="1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  <a:cs typeface="Calibri Light"/>
              </a:rPr>
              <a:t>dátum</a:t>
            </a:r>
            <a:endParaRPr lang="en-US" sz="1800" b="1" dirty="0">
              <a:solidFill>
                <a:srgbClr val="1635D6"/>
              </a:solidFill>
              <a:latin typeface="Trencin2026" panose="020B0502030000000004" pitchFamily="34" charset="0"/>
              <a:ea typeface="Trencin2026" panose="020B0502030000000004" pitchFamily="34" charset="0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478699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71306E9-E64C-AE2C-9D00-59EF5EC4820C}"/>
              </a:ext>
            </a:extLst>
          </p:cNvPr>
          <p:cNvSpPr txBox="1"/>
          <p:nvPr/>
        </p:nvSpPr>
        <p:spPr>
          <a:xfrm>
            <a:off x="1562100" y="1183856"/>
            <a:ext cx="9067800" cy="2514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000"/>
              </a:lnSpc>
            </a:pPr>
            <a:r>
              <a:rPr lang="en-GB" sz="12000" dirty="0" err="1">
                <a:solidFill>
                  <a:schemeClr val="bg1"/>
                </a:solidFill>
                <a:latin typeface="Trencin Headline Default" pitchFamily="2" charset="0"/>
              </a:rPr>
              <a:t>Ď</a:t>
            </a:r>
            <a:r>
              <a:rPr lang="en-SK" sz="12000" dirty="0">
                <a:solidFill>
                  <a:schemeClr val="bg1"/>
                </a:solidFill>
                <a:latin typeface="Trencin Headline Default" pitchFamily="2" charset="0"/>
              </a:rPr>
              <a:t>akujeme</a:t>
            </a:r>
          </a:p>
          <a:p>
            <a:pPr algn="ctr">
              <a:lnSpc>
                <a:spcPts val="9000"/>
              </a:lnSpc>
            </a:pPr>
            <a:r>
              <a:rPr lang="en-GB" sz="12000" dirty="0">
                <a:solidFill>
                  <a:schemeClr val="bg1"/>
                </a:solidFill>
                <a:latin typeface="Trencin Headline Default" pitchFamily="2" charset="0"/>
              </a:rPr>
              <a:t>Z</a:t>
            </a:r>
            <a:r>
              <a:rPr lang="en-SK" sz="12000" dirty="0">
                <a:solidFill>
                  <a:schemeClr val="bg1"/>
                </a:solidFill>
                <a:latin typeface="Trencin Headline Default" pitchFamily="2" charset="0"/>
              </a:rPr>
              <a:t>a zvedavosť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1C9770-A0AC-0BE4-E053-ABA8482D56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3426" y="3313387"/>
            <a:ext cx="4025147" cy="3061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4905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71306E9-E64C-AE2C-9D00-59EF5EC4820C}"/>
              </a:ext>
            </a:extLst>
          </p:cNvPr>
          <p:cNvSpPr txBox="1"/>
          <p:nvPr/>
        </p:nvSpPr>
        <p:spPr>
          <a:xfrm>
            <a:off x="1562100" y="1183856"/>
            <a:ext cx="9067800" cy="2514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000"/>
              </a:lnSpc>
            </a:pPr>
            <a:r>
              <a:rPr lang="sk-SK" sz="12000" dirty="0">
                <a:solidFill>
                  <a:schemeClr val="bg1"/>
                </a:solidFill>
                <a:latin typeface="Trencin Headline Default" pitchFamily="2" charset="0"/>
              </a:rPr>
              <a:t>Nejaké</a:t>
            </a:r>
          </a:p>
          <a:p>
            <a:pPr algn="ctr">
              <a:lnSpc>
                <a:spcPts val="9000"/>
              </a:lnSpc>
            </a:pPr>
            <a:r>
              <a:rPr lang="sk-SK" sz="12000" dirty="0">
                <a:solidFill>
                  <a:schemeClr val="bg1"/>
                </a:solidFill>
                <a:latin typeface="Trencin Headline Default" pitchFamily="2" charset="0"/>
              </a:rPr>
              <a:t>Otázky?</a:t>
            </a:r>
            <a:endParaRPr lang="en-SK" sz="12000" dirty="0">
              <a:solidFill>
                <a:schemeClr val="bg1"/>
              </a:solidFill>
              <a:latin typeface="Trencin Headline Default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1C9770-A0AC-0BE4-E053-ABA8482D56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3426" y="3313387"/>
            <a:ext cx="4025147" cy="3061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0899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3ECB990F-3D0E-4CCB-D513-AF328C6409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1997" y="876962"/>
            <a:ext cx="3728005" cy="184224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9C8889-833B-CFEE-EAF1-6CDDA2FB621C}"/>
              </a:ext>
            </a:extLst>
          </p:cNvPr>
          <p:cNvSpPr txBox="1"/>
          <p:nvPr/>
        </p:nvSpPr>
        <p:spPr>
          <a:xfrm>
            <a:off x="3084766" y="5350488"/>
            <a:ext cx="60224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Projekt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organizuje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Trenčín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2026. </a:t>
            </a:r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Projekt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finančne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podporujú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mesto </a:t>
            </a:r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Trenčín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, </a:t>
            </a:r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Trenčiansky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samosprávny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kraj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a </a:t>
            </a:r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Ministerstvo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kultúry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SR. </a:t>
            </a:r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Partnerom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projektu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je </a:t>
            </a:r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Európska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únia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. </a:t>
            </a:r>
            <a:endParaRPr lang="en-SK" sz="1400" dirty="0">
              <a:solidFill>
                <a:schemeClr val="bg1"/>
              </a:solidFill>
              <a:latin typeface="Trencin2026" panose="020B0502030000000004" pitchFamily="34" charset="0"/>
              <a:ea typeface="Trencin2026" panose="020B0502030000000004" pitchFamily="34" charset="0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FDF98115-F507-9DDB-7EC0-B7EF502E1E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43494" y="4027435"/>
            <a:ext cx="8905010" cy="8542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959E1A9-CB49-6C18-FD82-3DE996D6BD0C}"/>
              </a:ext>
            </a:extLst>
          </p:cNvPr>
          <p:cNvSpPr txBox="1"/>
          <p:nvPr/>
        </p:nvSpPr>
        <p:spPr>
          <a:xfrm>
            <a:off x="3084766" y="3189265"/>
            <a:ext cx="6022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Ďakujeme</a:t>
            </a:r>
            <a:r>
              <a:rPr lang="en-GB" b="1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</a:t>
            </a:r>
            <a:r>
              <a:rPr lang="en-GB" b="1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partnerom</a:t>
            </a:r>
            <a:endParaRPr lang="en-SK" b="1" dirty="0">
              <a:solidFill>
                <a:schemeClr val="bg1"/>
              </a:solidFill>
              <a:latin typeface="Trencin2026" panose="020B0502030000000004" pitchFamily="34" charset="0"/>
              <a:ea typeface="Trencin2026" panose="020B050203000000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560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mavomodra 1">
      <a:dk1>
        <a:srgbClr val="6CC06D"/>
      </a:dk1>
      <a:lt1>
        <a:srgbClr val="FFFFFF"/>
      </a:lt1>
      <a:dk2>
        <a:srgbClr val="44546A"/>
      </a:dk2>
      <a:lt2>
        <a:srgbClr val="E7E6E6"/>
      </a:lt2>
      <a:accent1>
        <a:srgbClr val="0535DE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337757a-c648-4b59-bca1-d584438bf874" xsi:nil="true"/>
    <lcf76f155ced4ddcb4097134ff3c332f xmlns="4ac3d3d4-d684-47c8-abe1-767941078745">
      <Terms xmlns="http://schemas.microsoft.com/office/infopath/2007/PartnerControls"/>
    </lcf76f155ced4ddcb4097134ff3c332f>
    <Datum xmlns="4ac3d3d4-d684-47c8-abe1-767941078745" xsi:nil="true"/>
    <SharedWithUsers xmlns="5337757a-c648-4b59-bca1-d584438bf874">
      <UserInfo>
        <DisplayName>Stanislava Mináriková</DisplayName>
        <AccountId>3039</AccountId>
        <AccountType/>
      </UserInfo>
      <UserInfo>
        <DisplayName>Bebjak Marián</DisplayName>
        <AccountId>24</AccountId>
        <AccountType/>
      </UserInfo>
      <UserInfo>
        <DisplayName>Lívia Gažová</DisplayName>
        <AccountId>304</AccountId>
        <AccountType/>
      </UserInfo>
      <UserInfo>
        <DisplayName>Stanislav Krajči</DisplayName>
        <AccountId>377</AccountId>
        <AccountType/>
      </UserInfo>
      <UserInfo>
        <DisplayName>Žák Sučanská Veronika</DisplayName>
        <AccountId>31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0818D221927A948BBA15AACE89865C1" ma:contentTypeVersion="19" ma:contentTypeDescription="Create a new document." ma:contentTypeScope="" ma:versionID="9cf0b390c13be117493736c5c91624d6">
  <xsd:schema xmlns:xsd="http://www.w3.org/2001/XMLSchema" xmlns:xs="http://www.w3.org/2001/XMLSchema" xmlns:p="http://schemas.microsoft.com/office/2006/metadata/properties" xmlns:ns2="4ac3d3d4-d684-47c8-abe1-767941078745" xmlns:ns3="5337757a-c648-4b59-bca1-d584438bf874" targetNamespace="http://schemas.microsoft.com/office/2006/metadata/properties" ma:root="true" ma:fieldsID="ee2c7eeafe40a4a174b5b2863df1c2e6" ns2:_="" ns3:_="">
    <xsd:import namespace="4ac3d3d4-d684-47c8-abe1-767941078745"/>
    <xsd:import namespace="5337757a-c648-4b59-bca1-d584438bf87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Datum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c3d3d4-d684-47c8-abe1-7679410787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9a96c394-947a-4405-a5da-0a7d11216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Datum" ma:index="18" nillable="true" ma:displayName="Datum" ma:format="DateOnly" ma:internalName="Datum">
      <xsd:simpleType>
        <xsd:restriction base="dms:DateTime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37757a-c648-4b59-bca1-d584438bf874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5894f85f-4486-40a8-955f-c7b73b74b1ef}" ma:internalName="TaxCatchAll" ma:showField="CatchAllData" ma:web="5337757a-c648-4b59-bca1-d584438bf87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5695CD4-6784-4459-8C6F-8875AC2E7F3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766D829-169A-4185-AB77-A3DB4A762346}">
  <ds:schemaRefs>
    <ds:schemaRef ds:uri="4ac3d3d4-d684-47c8-abe1-767941078745"/>
    <ds:schemaRef ds:uri="5337757a-c648-4b59-bca1-d584438bf874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088E9591-E682-4C80-ACB0-8572DB9E566D}">
  <ds:schemaRefs>
    <ds:schemaRef ds:uri="4ac3d3d4-d684-47c8-abe1-767941078745"/>
    <ds:schemaRef ds:uri="5337757a-c648-4b59-bca1-d584438bf87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819</TotalTime>
  <Words>135</Words>
  <Application>Microsoft Macintosh PowerPoint</Application>
  <PresentationFormat>Widescreen</PresentationFormat>
  <Paragraphs>40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Trencin Headline Default</vt:lpstr>
      <vt:lpstr>Trencin2026</vt:lpstr>
      <vt:lpstr>Trencin2026 Semi Bold</vt:lpstr>
      <vt:lpstr>Office Theme</vt:lpstr>
      <vt:lpstr>PowerPoint Presentation</vt:lpstr>
      <vt:lpstr>Lorem nadpis</vt:lpstr>
      <vt:lpstr>Lorem nadpis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Adam Majko</dc:creator>
  <cp:lastModifiedBy>Adam Majger</cp:lastModifiedBy>
  <cp:revision>24</cp:revision>
  <dcterms:created xsi:type="dcterms:W3CDTF">2023-03-28T11:38:45Z</dcterms:created>
  <dcterms:modified xsi:type="dcterms:W3CDTF">2024-07-22T10:50:00Z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0x01010030818D221927A948BBA15AACE89865C1</vt:lpwstr>
  </property>
  <property fmtid="{D5CDD505-2E9C-101B-9397-08002B2CF9AE}" pid="3" name="MediaServiceImageTags">
    <vt:lpwstr/>
  </property>
</Properties>
</file>