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1" r:id="rId5"/>
    <p:sldId id="300" r:id="rId6"/>
    <p:sldId id="301" r:id="rId7"/>
    <p:sldId id="305" r:id="rId8"/>
    <p:sldId id="302" r:id="rId9"/>
    <p:sldId id="303" r:id="rId10"/>
    <p:sldId id="304" r:id="rId11"/>
    <p:sldId id="306" r:id="rId12"/>
    <p:sldId id="298" r:id="rId13"/>
    <p:sldId id="308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5D6"/>
    <a:srgbClr val="9B7CFD"/>
    <a:srgbClr val="EB0000"/>
    <a:srgbClr val="DA4300"/>
    <a:srgbClr val="69BCF9"/>
    <a:srgbClr val="FF9900"/>
    <a:srgbClr val="00B47E"/>
    <a:srgbClr val="F08FF2"/>
    <a:srgbClr val="5F0096"/>
    <a:srgbClr val="1F2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163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71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69B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28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F08F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85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00B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22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37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A3A2C-7385-59E1-2B61-334032EBA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87576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6ACE7B-6202-7FA9-49ED-7B453FE59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7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1296B-60E8-4579-D398-5A74B472E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 Semi Bold" panose="020B0502030000000004" pitchFamily="34" charset="0"/>
                <a:ea typeface="Trencin2026 Semi Bold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E3703-44BD-283D-72A2-3D565A9C5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EDA9C0-9D81-F24D-7C2F-9FCF8D86C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8593874-38B6-4D2B-463C-E29A59EE98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137274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2397592-0D98-88EC-FB31-D35304B035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40450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50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41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54" r:id="rId3"/>
    <p:sldLayoutId id="2147483657" r:id="rId4"/>
    <p:sldLayoutId id="2147483656" r:id="rId5"/>
    <p:sldLayoutId id="2147483655" r:id="rId6"/>
    <p:sldLayoutId id="2147483652" r:id="rId7"/>
    <p:sldLayoutId id="214748365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9DE1E2A1-10CB-A574-4207-424B7F0D6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815" y="1828457"/>
            <a:ext cx="64262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7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107C42-5743-E760-4033-A2B096D51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K" dirty="0"/>
              <a:t>Lorem podnadpis</a:t>
            </a:r>
          </a:p>
          <a:p>
            <a:r>
              <a:rPr lang="en-GB" dirty="0"/>
              <a:t>e</a:t>
            </a:r>
            <a:r>
              <a:rPr lang="en-SK" dirty="0"/>
              <a:t>t ipsum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8005B6-2FB6-12D0-8C06-5ECF612990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endParaRPr lang="en-SK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2A960C-7C95-DC48-C733-2ACDAA2B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Lorem nadpis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7822ED-B98E-BC53-AC8F-F0AA773A6D7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SK" dirty="0"/>
              <a:t>Lorem podnadpis</a:t>
            </a:r>
          </a:p>
          <a:p>
            <a:r>
              <a:rPr lang="en-GB" dirty="0"/>
              <a:t>e</a:t>
            </a:r>
            <a:r>
              <a:rPr lang="en-SK" dirty="0"/>
              <a:t>t ipsum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A7D304-B0DD-F413-955A-2D8A23BB387B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396687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2AB8FD8-DB23-DAC8-6A8B-1EE96D2F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Lorem nadpis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AC35410-8DAF-FA70-3EC5-70E8C83CD5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pPr marL="0" indent="0">
              <a:buNone/>
            </a:pPr>
            <a:endParaRPr lang="en-SK" dirty="0"/>
          </a:p>
        </p:txBody>
      </p:sp>
      <p:pic>
        <p:nvPicPr>
          <p:cNvPr id="20" name="Picture 19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F97004CC-3C0D-8894-238F-D824980BD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69994">
            <a:off x="5884266" y="2576671"/>
            <a:ext cx="6544986" cy="49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1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45427DA9-787B-66FA-BBCA-FD411EB04CED}"/>
              </a:ext>
            </a:extLst>
          </p:cNvPr>
          <p:cNvSpPr txBox="1">
            <a:spLocks/>
          </p:cNvSpPr>
          <p:nvPr/>
        </p:nvSpPr>
        <p:spPr>
          <a:xfrm>
            <a:off x="979481" y="1651591"/>
            <a:ext cx="9020175" cy="387685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Dlhší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veľký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text,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ktorý</a:t>
            </a:r>
            <a:b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</a:b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by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bol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novým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fontom</a:t>
            </a:r>
            <a:b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</a:b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zle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čitateľný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Môže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byť</a:t>
            </a:r>
            <a:endParaRPr lang="en-US" sz="54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aj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s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fotkou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1097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76E879-2AAD-0ACF-F216-5E0F600EF23A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4DF4EF-108C-9836-5479-5CD36405C056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827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6E93D35-79C1-7F79-04FB-40B80921575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B2759CE4-7137-50F3-6625-44E1C4929E7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798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B9735C-A0A8-5ABE-368D-0DDA8FDC99B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A58A5A8-1C38-63E6-020C-993341A54EDE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4119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58D66-4AAF-3C04-0CF7-271197572CC5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FB17470-E9FA-064F-523C-9374F9AF081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7869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1719884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Thank</a:t>
            </a: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 </a:t>
            </a: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you</a:t>
            </a:r>
            <a:b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for</a:t>
            </a: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 </a:t>
            </a: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Your</a:t>
            </a: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 </a:t>
            </a: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curiosity</a:t>
            </a:r>
            <a:endParaRPr lang="en-SK" sz="12000" dirty="0">
              <a:solidFill>
                <a:schemeClr val="bg1"/>
              </a:solidFill>
              <a:latin typeface="Trencin Headline Defau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36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1183856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Any</a:t>
            </a: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 </a:t>
            </a:r>
            <a:r>
              <a:rPr lang="sk-SK" sz="12000" dirty="0" err="1">
                <a:solidFill>
                  <a:schemeClr val="bg1"/>
                </a:solidFill>
                <a:latin typeface="Trencin Headline Default" pitchFamily="2" charset="0"/>
              </a:rPr>
              <a:t>questions</a:t>
            </a: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?</a:t>
            </a:r>
            <a:endParaRPr lang="en-SK" sz="12000" dirty="0">
              <a:solidFill>
                <a:schemeClr val="bg1"/>
              </a:solidFill>
              <a:latin typeface="Trencin Headline Default" pitchFamily="2" charset="0"/>
            </a:endParaRP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5858369E-8AF7-31DF-3ACB-64AE02907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02" y="3313387"/>
            <a:ext cx="4175724" cy="317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8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9C8889-833B-CFEE-EAF1-6CDDA2FB621C}"/>
              </a:ext>
            </a:extLst>
          </p:cNvPr>
          <p:cNvSpPr txBox="1"/>
          <p:nvPr/>
        </p:nvSpPr>
        <p:spPr>
          <a:xfrm>
            <a:off x="3084766" y="5350488"/>
            <a:ext cx="6022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The project is organised by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2026 and financially supported by the City of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, the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Self-Governing Region and the Ministry of Culture of the Slovak Republic. The project partner is the European Union.</a:t>
            </a:r>
            <a:endParaRPr lang="en-SK" sz="1400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DF98115-F507-9DDB-7EC0-B7EF502E1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3494" y="4027435"/>
            <a:ext cx="8905010" cy="854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59E1A9-CB49-6C18-FD82-3DE996D6BD0C}"/>
              </a:ext>
            </a:extLst>
          </p:cNvPr>
          <p:cNvSpPr txBox="1"/>
          <p:nvPr/>
        </p:nvSpPr>
        <p:spPr>
          <a:xfrm>
            <a:off x="3084766" y="3189265"/>
            <a:ext cx="602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We thank our partners</a:t>
            </a:r>
            <a:endParaRPr lang="en-SK" b="1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2CB9E8C-8889-EC8C-A842-828CEB0ED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997" y="853345"/>
            <a:ext cx="3728005" cy="195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6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mavomodra 1">
      <a:dk1>
        <a:srgbClr val="6CC06D"/>
      </a:dk1>
      <a:lt1>
        <a:srgbClr val="FFFFFF"/>
      </a:lt1>
      <a:dk2>
        <a:srgbClr val="44546A"/>
      </a:dk2>
      <a:lt2>
        <a:srgbClr val="E7E6E6"/>
      </a:lt2>
      <a:accent1>
        <a:srgbClr val="0535D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818D221927A948BBA15AACE89865C1" ma:contentTypeVersion="19" ma:contentTypeDescription="Create a new document." ma:contentTypeScope="" ma:versionID="9cf0b390c13be117493736c5c91624d6">
  <xsd:schema xmlns:xsd="http://www.w3.org/2001/XMLSchema" xmlns:xs="http://www.w3.org/2001/XMLSchema" xmlns:p="http://schemas.microsoft.com/office/2006/metadata/properties" xmlns:ns2="4ac3d3d4-d684-47c8-abe1-767941078745" xmlns:ns3="5337757a-c648-4b59-bca1-d584438bf874" targetNamespace="http://schemas.microsoft.com/office/2006/metadata/properties" ma:root="true" ma:fieldsID="ee2c7eeafe40a4a174b5b2863df1c2e6" ns2:_="" ns3:_="">
    <xsd:import namespace="4ac3d3d4-d684-47c8-abe1-767941078745"/>
    <xsd:import namespace="5337757a-c648-4b59-bca1-d584438bf8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Datum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3d3d4-d684-47c8-abe1-767941078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96c394-947a-4405-a5da-0a7d11216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Datum" ma:index="18" nillable="true" ma:displayName="Datum" ma:format="DateOnly" ma:internalName="Datum">
      <xsd:simpleType>
        <xsd:restriction base="dms:DateTime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7757a-c648-4b59-bca1-d584438bf874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894f85f-4486-40a8-955f-c7b73b74b1ef}" ma:internalName="TaxCatchAll" ma:showField="CatchAllData" ma:web="5337757a-c648-4b59-bca1-d584438bf8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37757a-c648-4b59-bca1-d584438bf874" xsi:nil="true"/>
    <lcf76f155ced4ddcb4097134ff3c332f xmlns="4ac3d3d4-d684-47c8-abe1-767941078745">
      <Terms xmlns="http://schemas.microsoft.com/office/infopath/2007/PartnerControls"/>
    </lcf76f155ced4ddcb4097134ff3c332f>
    <Datum xmlns="4ac3d3d4-d684-47c8-abe1-767941078745" xsi:nil="true"/>
    <SharedWithUsers xmlns="5337757a-c648-4b59-bca1-d584438bf874">
      <UserInfo>
        <DisplayName>Stanislava Mináriková</DisplayName>
        <AccountId>3039</AccountId>
        <AccountType/>
      </UserInfo>
      <UserInfo>
        <DisplayName>Bebjak Marián</DisplayName>
        <AccountId>24</AccountId>
        <AccountType/>
      </UserInfo>
      <UserInfo>
        <DisplayName>Lívia Gažová</DisplayName>
        <AccountId>304</AccountId>
        <AccountType/>
      </UserInfo>
      <UserInfo>
        <DisplayName>Stanislav Krajči</DisplayName>
        <AccountId>377</AccountId>
        <AccountType/>
      </UserInfo>
      <UserInfo>
        <DisplayName>Žák Sučanská Veronika</DisplayName>
        <AccountId>31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8E9591-E682-4C80-ACB0-8572DB9E566D}">
  <ds:schemaRefs>
    <ds:schemaRef ds:uri="4ac3d3d4-d684-47c8-abe1-767941078745"/>
    <ds:schemaRef ds:uri="5337757a-c648-4b59-bca1-d584438bf8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5695CD4-6784-4459-8C6F-8875AC2E7F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66D829-169A-4185-AB77-A3DB4A762346}">
  <ds:schemaRefs>
    <ds:schemaRef ds:uri="4ac3d3d4-d684-47c8-abe1-767941078745"/>
    <ds:schemaRef ds:uri="5337757a-c648-4b59-bca1-d584438bf87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151</Words>
  <Application>Microsoft Macintosh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Trencin Headline Default</vt:lpstr>
      <vt:lpstr>Trencin2026</vt:lpstr>
      <vt:lpstr>Trencin2026 Semi Bold</vt:lpstr>
      <vt:lpstr>Office Theme</vt:lpstr>
      <vt:lpstr>PowerPoint Presentation</vt:lpstr>
      <vt:lpstr>Lorem nadpis</vt:lpstr>
      <vt:lpstr>Lorem nadpis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Majko</dc:creator>
  <cp:lastModifiedBy>Adam Majger</cp:lastModifiedBy>
  <cp:revision>24</cp:revision>
  <dcterms:created xsi:type="dcterms:W3CDTF">2023-03-28T11:38:45Z</dcterms:created>
  <dcterms:modified xsi:type="dcterms:W3CDTF">2024-07-22T10:48:08Z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0x01010030818D221927A948BBA15AACE89865C1</vt:lpwstr>
  </property>
  <property fmtid="{D5CDD505-2E9C-101B-9397-08002B2CF9AE}" pid="3" name="MediaServiceImageTags">
    <vt:lpwstr/>
  </property>
</Properties>
</file>