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omments/modernComment_199_41DB2719.xml" ContentType="application/vnd.ms-powerpoint.comments+xml"/>
  <Override PartName="/ppt/comments/modernComment_1A7_847280E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1" r:id="rId5"/>
    <p:sldId id="300" r:id="rId6"/>
    <p:sldId id="409" r:id="rId7"/>
    <p:sldId id="301" r:id="rId8"/>
    <p:sldId id="305" r:id="rId9"/>
    <p:sldId id="423" r:id="rId10"/>
    <p:sldId id="410" r:id="rId11"/>
    <p:sldId id="411" r:id="rId12"/>
    <p:sldId id="302" r:id="rId13"/>
    <p:sldId id="303" r:id="rId14"/>
    <p:sldId id="304" r:id="rId15"/>
    <p:sldId id="306" r:id="rId16"/>
    <p:sldId id="307" r:id="rId17"/>
    <p:sldId id="308" r:id="rId18"/>
    <p:sldId id="29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D70268D-CBD5-E828-E66A-7EC45D07DF8D}" name="Lucie Moravcová" initials="LM" userId="S::lucie.moravcova@trencin2026.eu::297ebdf9-79bb-4b33-92cf-56843679fb3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7FF"/>
    <a:srgbClr val="1635D6"/>
    <a:srgbClr val="9B7CFD"/>
    <a:srgbClr val="EB0000"/>
    <a:srgbClr val="DA4300"/>
    <a:srgbClr val="69BCF9"/>
    <a:srgbClr val="FF9900"/>
    <a:srgbClr val="00B47E"/>
    <a:srgbClr val="F08FF2"/>
    <a:srgbClr val="5F00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omments/modernComment_1A7_847280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4F9170A-E8E6-4283-81BC-B821ECC62750}" authorId="{8D70268D-CBD5-E828-E66A-7EC45D07DF8D}" status="resolved" created="2025-02-12T07:00:40.968" startDate="2025-02-12T07:00:40.968" dueDate="2025-02-12T07:00:40.968" assignedTo="{391D8AC4-5166-EB79-391B-28A183917F5E}" complete="100000" title="@Tereza Fojtová nechceme dát sem jméno toho maďarského umělce?">
    <pc:sldMkLst xmlns:pc="http://schemas.microsoft.com/office/powerpoint/2013/main/command">
      <pc:docMk/>
      <pc:sldMk cId="138881038" sldId="423"/>
    </pc:sldMkLst>
    <p188:txBody>
      <a:bodyPr/>
      <a:lstStyle/>
      <a:p>
        <a:r>
          <a:rPr lang="cs-CZ"/>
          <a:t>[@Tereza Fojtová] nechceme dát sem jméno toho maďarského umělce?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5-02-12T07:00:40.968" id="{F2E99055-F977-43E5-B1B3-9EC916E84BAF}">
              <p228:atrbtn authorId="{8D70268D-CBD5-E828-E66A-7EC45D07DF8D}"/>
              <p228:anchr>
                <p228:comment id="{54F9170A-E8E6-4283-81BC-B821ECC62750}"/>
              </p228:anchr>
              <p228:add/>
            </p228:event>
            <p228:event time="2025-02-12T07:00:40.968" id="{7EA8F5D5-217E-4123-99B2-1E3F8DC56F02}">
              <p228:atrbtn authorId="{8D70268D-CBD5-E828-E66A-7EC45D07DF8D}"/>
              <p228:anchr>
                <p228:comment id="{54F9170A-E8E6-4283-81BC-B821ECC62750}"/>
              </p228:anchr>
              <p228:asgn authorId="{391D8AC4-5166-EB79-391B-28A183917F5E}"/>
            </p228:event>
            <p228:event time="2025-02-12T07:00:40.968" id="{68CF2AC6-57E5-4893-A76C-948987BFF4D4}">
              <p228:atrbtn authorId="{8D70268D-CBD5-E828-E66A-7EC45D07DF8D}"/>
              <p228:anchr>
                <p228:comment id="{54F9170A-E8E6-4283-81BC-B821ECC62750}"/>
              </p228:anchr>
              <p228:title val="@Tereza Fojtová nechceme dát sem jméno toho maďarského umělce?"/>
            </p228:event>
            <p228:event time="2025-02-12T07:00:40.968" id="{8FB1C1EB-F5B1-4153-941A-490BD96946D9}">
              <p228:atrbtn authorId="{8D70268D-CBD5-E828-E66A-7EC45D07DF8D}"/>
              <p228:anchr>
                <p228:comment id="{54F9170A-E8E6-4283-81BC-B821ECC62750}"/>
              </p228:anchr>
              <p228:date stDt="2025-02-12T07:00:40.968" endDt="2025-02-12T07:00:40.968"/>
            </p228:event>
            <p228:event time="2025-02-13T10:46:30.036" id="{E9E2CD5B-C001-4630-99CF-F501EE6EA069}">
              <p228:atrbtn authorId="{391D8AC4-5166-EB79-391B-28A183917F5E}"/>
              <p228:anchr>
                <p228:comment id="{00000000-0000-0000-0000-000000000000}"/>
              </p228:anchr>
              <p228:pcntCmplt val="100000"/>
            </p228:event>
          </p228:history>
        </p228:taskDetails>
      </p:ext>
    </p188:extLst>
  </p188:cm>
</p188:cmLst>
</file>

<file path=ppt/comments/modernComment_199_41DB271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A3DA4E4-FF17-4CAC-A8CE-699C830DA613}" authorId="{8D70268D-CBD5-E828-E66A-7EC45D07DF8D}" created="2025-02-07T08:06:30.967">
    <pc:sldMkLst xmlns:pc="http://schemas.microsoft.com/office/powerpoint/2013/main/command">
      <pc:docMk/>
      <pc:sldMk cId="1104881433" sldId="409"/>
    </pc:sldMkLst>
    <p188:txBody>
      <a:bodyPr/>
      <a:lstStyle/>
      <a:p>
        <a:r>
          <a:rPr lang="cs-CZ"/>
          <a:t>[@Adam Majger] prosím o úpravu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1635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711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solidFill>
          <a:srgbClr val="69B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289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F08F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99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rgbClr val="FF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1856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rgbClr val="00B4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22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373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A3A2C-7385-59E1-2B61-334032EBA3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87576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br>
              <a:rPr lang="en-GB" dirty="0"/>
            </a:br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Master text styles</a:t>
            </a:r>
            <a:br>
              <a:rPr lang="en-GB" dirty="0"/>
            </a:br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Master text styles</a:t>
            </a:r>
          </a:p>
          <a:p>
            <a:pPr lvl="0"/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76ACE7B-6202-7FA9-49ED-7B453FE59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661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</a:lstStyle>
          <a:p>
            <a:r>
              <a:rPr lang="en-GB" dirty="0" err="1"/>
              <a:t>Hlavný</a:t>
            </a:r>
            <a:r>
              <a:rPr lang="en-GB" dirty="0"/>
              <a:t> </a:t>
            </a:r>
            <a:r>
              <a:rPr lang="en-GB" dirty="0" err="1"/>
              <a:t>nadpis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27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1296B-60E8-4579-D398-5A74B472E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62176"/>
            <a:ext cx="5157787" cy="1266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000" b="1" i="0">
                <a:solidFill>
                  <a:srgbClr val="1635D6"/>
                </a:solidFill>
                <a:latin typeface="Trencin2026 Semi Bold" panose="020B0502030000000004" pitchFamily="34" charset="0"/>
                <a:ea typeface="Trencin2026 Semi Bold" panose="020B05020300000000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1E3703-44BD-283D-72A2-3D565A9C5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759995"/>
            <a:ext cx="5157787" cy="29606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  <a:lvl2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2pPr>
            <a:lvl3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3pPr>
            <a:lvl4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4pPr>
            <a:lvl5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DEDA9C0-9D81-F24D-7C2F-9FCF8D86C9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661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</a:lstStyle>
          <a:p>
            <a:r>
              <a:rPr lang="en-GB" dirty="0" err="1"/>
              <a:t>Hlavný</a:t>
            </a:r>
            <a:r>
              <a:rPr lang="en-GB" dirty="0"/>
              <a:t> </a:t>
            </a:r>
            <a:r>
              <a:rPr lang="en-GB" dirty="0" err="1"/>
              <a:t>nadpis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8593874-38B6-4D2B-463C-E29A59EE983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137274" y="2162176"/>
            <a:ext cx="5157787" cy="1266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000" b="1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2397592-0D98-88EC-FB31-D35304B0358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140450" y="3759995"/>
            <a:ext cx="5157787" cy="29606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rgbClr val="1635D6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1pPr>
            <a:lvl2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2pPr>
            <a:lvl3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3pPr>
            <a:lvl4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4pPr>
            <a:lvl5pPr>
              <a:defRPr sz="2000" b="0" i="0">
                <a:solidFill>
                  <a:srgbClr val="1F2320"/>
                </a:solidFill>
                <a:latin typeface="Trencin2026" panose="020B0502030000000004" pitchFamily="34" charset="0"/>
                <a:ea typeface="Trencin2026" panose="020B05020300000000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8501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141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8" r:id="rId2"/>
    <p:sldLayoutId id="2147483654" r:id="rId3"/>
    <p:sldLayoutId id="2147483657" r:id="rId4"/>
    <p:sldLayoutId id="2147483656" r:id="rId5"/>
    <p:sldLayoutId id="2147483655" r:id="rId6"/>
    <p:sldLayoutId id="2147483652" r:id="rId7"/>
    <p:sldLayoutId id="214748365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microsoft.com/office/2018/10/relationships/comments" Target="../comments/modernComment_199_41DB27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microsoft.com/office/2018/10/relationships/comments" Target="../comments/modernComment_1A7_847280E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7.png"/><Relationship Id="rId7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0.png"/><Relationship Id="rId4" Type="http://schemas.openxmlformats.org/officeDocument/2006/relationships/image" Target="../media/image11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129592EE-34CD-9354-ABB3-1AB081F1E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815" y="1816100"/>
            <a:ext cx="6527800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71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107C42-5743-E760-4033-A2B096D51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b"/>
          <a:lstStyle/>
          <a:p>
            <a:r>
              <a:rPr lang="en-SK">
                <a:latin typeface="Arial"/>
                <a:cs typeface="Arial"/>
              </a:rPr>
              <a:t>Podnadpis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t ipsum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58005B6-2FB6-12D0-8C06-5ECF612990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endParaRPr lang="en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72A960C-7C95-DC48-C733-2ACDAA2BF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SK">
                <a:latin typeface="Arial"/>
                <a:cs typeface="Arial"/>
              </a:rPr>
              <a:t>Nadpis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07822ED-B98E-BC53-AC8F-F0AA773A6D7F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podnadpis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t ipsum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AA7D304-B0DD-F413-955A-2D8A23BB387B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endParaRPr lang="en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blue and black circle&#10;&#10;Description automatically generated">
            <a:extLst>
              <a:ext uri="{FF2B5EF4-FFF2-40B4-BE49-F238E27FC236}">
                <a16:creationId xmlns:a16="http://schemas.microsoft.com/office/drawing/2014/main" id="{EF81F432-A092-2028-4430-8FAB78B24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098" y="235480"/>
            <a:ext cx="2714625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75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EA5DEA-1B73-F674-BBF9-8831082C7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11B98D-9CDF-C93A-F648-8BD5F9CEDAB7}"/>
              </a:ext>
            </a:extLst>
          </p:cNvPr>
          <p:cNvSpPr/>
          <p:nvPr/>
        </p:nvSpPr>
        <p:spPr>
          <a:xfrm>
            <a:off x="8924784" y="1750189"/>
            <a:ext cx="2526638" cy="4358840"/>
          </a:xfrm>
          <a:prstGeom prst="rect">
            <a:avLst/>
          </a:prstGeom>
          <a:noFill/>
          <a:ln w="28575">
            <a:solidFill>
              <a:srgbClr val="1635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br>
              <a:rPr lang="cs-CZ" sz="2000" dirty="0">
                <a:solidFill>
                  <a:srgbClr val="6CC06D"/>
                </a:solidFill>
                <a:latin typeface="Arial"/>
              </a:rPr>
            </a:br>
            <a:endParaRPr lang="cs-CZ">
              <a:solidFill>
                <a:srgbClr val="6CC06D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sk-SK" sz="2000" b="1" dirty="0" err="1">
                <a:solidFill>
                  <a:srgbClr val="1635D6"/>
                </a:solidFill>
                <a:latin typeface="Arial"/>
              </a:rPr>
              <a:t>Lorem</a:t>
            </a:r>
            <a:r>
              <a:rPr lang="sk-SK" sz="2000" b="1" dirty="0">
                <a:solidFill>
                  <a:srgbClr val="1635D6"/>
                </a:solidFill>
                <a:latin typeface="Arial"/>
              </a:rPr>
              <a:t> </a:t>
            </a:r>
            <a:r>
              <a:rPr lang="sk-SK" sz="2000" b="1" dirty="0" err="1">
                <a:solidFill>
                  <a:srgbClr val="1635D6"/>
                </a:solidFill>
                <a:latin typeface="Arial"/>
              </a:rPr>
              <a:t>ispum</a:t>
            </a:r>
            <a:endParaRPr lang="sk-SK" sz="2000" dirty="0" err="1">
              <a:solidFill>
                <a:srgbClr val="6CC06D"/>
              </a:solidFill>
              <a:latin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b="1" dirty="0">
              <a:solidFill>
                <a:srgbClr val="1635D6"/>
              </a:solidFill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6697F5-DC55-8A66-80BA-3DB661DB28E2}"/>
              </a:ext>
            </a:extLst>
          </p:cNvPr>
          <p:cNvSpPr/>
          <p:nvPr/>
        </p:nvSpPr>
        <p:spPr>
          <a:xfrm>
            <a:off x="3466101" y="1750189"/>
            <a:ext cx="2526638" cy="4358840"/>
          </a:xfrm>
          <a:prstGeom prst="rect">
            <a:avLst/>
          </a:prstGeom>
          <a:noFill/>
          <a:ln w="28575">
            <a:solidFill>
              <a:srgbClr val="1635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br>
              <a:rPr lang="cs-CZ" sz="2000" dirty="0">
                <a:solidFill>
                  <a:srgbClr val="6CC06D"/>
                </a:solidFill>
                <a:latin typeface="Arial"/>
                <a:cs typeface="Arial"/>
              </a:rPr>
            </a:br>
            <a:endParaRPr lang="cs-CZ">
              <a:solidFill>
                <a:srgbClr val="6CC06D"/>
              </a:solidFill>
              <a:ea typeface="Calibri"/>
              <a:cs typeface="Calibri"/>
            </a:endParaRPr>
          </a:p>
          <a:p>
            <a:pPr algn="ctr"/>
            <a:r>
              <a:rPr lang="sk-SK" sz="2000" b="1" dirty="0" err="1">
                <a:solidFill>
                  <a:srgbClr val="1635D6"/>
                </a:solidFill>
                <a:latin typeface="Arial"/>
              </a:rPr>
              <a:t>Lorem</a:t>
            </a:r>
            <a:r>
              <a:rPr lang="sk-SK" sz="2000" b="1" dirty="0">
                <a:solidFill>
                  <a:srgbClr val="1635D6"/>
                </a:solidFill>
                <a:latin typeface="Arial"/>
              </a:rPr>
              <a:t> </a:t>
            </a:r>
            <a:r>
              <a:rPr lang="sk-SK" sz="2000" b="1" dirty="0" err="1">
                <a:solidFill>
                  <a:srgbClr val="1635D6"/>
                </a:solidFill>
                <a:latin typeface="Arial"/>
              </a:rPr>
              <a:t>ispum</a:t>
            </a:r>
            <a:endParaRPr lang="sk-SK" sz="2000" dirty="0" err="1">
              <a:solidFill>
                <a:srgbClr val="6CC06D"/>
              </a:solidFill>
              <a:latin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b="1" dirty="0">
              <a:latin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9CDA0B-AB57-F454-8FEA-4D7060CEAB94}"/>
              </a:ext>
            </a:extLst>
          </p:cNvPr>
          <p:cNvSpPr/>
          <p:nvPr/>
        </p:nvSpPr>
        <p:spPr>
          <a:xfrm>
            <a:off x="6195442" y="1750189"/>
            <a:ext cx="2526638" cy="4358840"/>
          </a:xfrm>
          <a:prstGeom prst="rect">
            <a:avLst/>
          </a:prstGeom>
          <a:noFill/>
          <a:ln w="28575">
            <a:solidFill>
              <a:srgbClr val="1635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br>
              <a:rPr lang="cs-CZ" sz="2000" dirty="0">
                <a:solidFill>
                  <a:srgbClr val="6CC06D"/>
                </a:solidFill>
                <a:latin typeface="Arial"/>
                <a:cs typeface="Arial"/>
              </a:rPr>
            </a:br>
            <a:endParaRPr lang="cs-CZ">
              <a:solidFill>
                <a:srgbClr val="6CC06D"/>
              </a:solidFill>
              <a:latin typeface="Calibri" panose="020F0502020204030204"/>
              <a:ea typeface="Calibri" panose="020F0502020204030204"/>
              <a:cs typeface="Calibri"/>
            </a:endParaRPr>
          </a:p>
          <a:p>
            <a:pPr algn="ctr"/>
            <a:r>
              <a:rPr lang="sk-SK" sz="2000" b="1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0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000" b="1" dirty="0" err="1">
                <a:solidFill>
                  <a:srgbClr val="1635D6"/>
                </a:solidFill>
                <a:latin typeface="Arial"/>
                <a:cs typeface="Arial"/>
              </a:rPr>
              <a:t>ispum</a:t>
            </a:r>
            <a:endParaRPr lang="sk-SK" sz="2000" dirty="0" err="1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ea typeface="Calibri"/>
              <a:cs typeface="Arial"/>
            </a:endParaRPr>
          </a:p>
          <a:p>
            <a:pPr algn="ctr"/>
            <a:endParaRPr lang="sk-SK" sz="2000" dirty="0">
              <a:solidFill>
                <a:srgbClr val="6CC06D"/>
              </a:solidFill>
              <a:latin typeface="Arial"/>
              <a:ea typeface="Calibri"/>
              <a:cs typeface="Arial"/>
            </a:endParaRPr>
          </a:p>
          <a:p>
            <a:pPr algn="ctr"/>
            <a:endParaRPr lang="cs-CZ" sz="2000" b="1" dirty="0">
              <a:solidFill>
                <a:srgbClr val="1635D6"/>
              </a:solidFill>
              <a:latin typeface="Arial"/>
              <a:ea typeface="Calibri"/>
              <a:cs typeface="Arial"/>
            </a:endParaRPr>
          </a:p>
        </p:txBody>
      </p:sp>
      <p:pic>
        <p:nvPicPr>
          <p:cNvPr id="11" name="Picture 10" descr="A white lines on a black background&#10;&#10;Description automatically generated">
            <a:extLst>
              <a:ext uri="{FF2B5EF4-FFF2-40B4-BE49-F238E27FC236}">
                <a16:creationId xmlns:a16="http://schemas.microsoft.com/office/drawing/2014/main" id="{046A9DD6-4F94-1ACA-586C-82BDAE2AF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377" y="2080189"/>
            <a:ext cx="509222" cy="391725"/>
          </a:xfrm>
          <a:prstGeom prst="rect">
            <a:avLst/>
          </a:prstGeom>
        </p:spPr>
      </p:pic>
      <p:pic>
        <p:nvPicPr>
          <p:cNvPr id="8" name="Picture 7" descr="A blue check mark on a black background&#10;&#10;Description automatically generated">
            <a:extLst>
              <a:ext uri="{FF2B5EF4-FFF2-40B4-BE49-F238E27FC236}">
                <a16:creationId xmlns:a16="http://schemas.microsoft.com/office/drawing/2014/main" id="{D484F378-47C2-D20F-FDE0-A83DF7B5C0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554" y="2080189"/>
            <a:ext cx="514350" cy="391886"/>
          </a:xfrm>
          <a:prstGeom prst="rect">
            <a:avLst/>
          </a:prstGeom>
        </p:spPr>
      </p:pic>
      <p:pic>
        <p:nvPicPr>
          <p:cNvPr id="9" name="Picture 8" descr="A blue check mark on a black background&#10;&#10;Description automatically generated">
            <a:extLst>
              <a:ext uri="{FF2B5EF4-FFF2-40B4-BE49-F238E27FC236}">
                <a16:creationId xmlns:a16="http://schemas.microsoft.com/office/drawing/2014/main" id="{9CFCB27F-FF2D-82D6-52ED-EE95C1059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981" y="2069303"/>
            <a:ext cx="514350" cy="391886"/>
          </a:xfrm>
          <a:prstGeom prst="rect">
            <a:avLst/>
          </a:prstGeom>
        </p:spPr>
      </p:pic>
      <p:pic>
        <p:nvPicPr>
          <p:cNvPr id="10" name="Picture 9" descr="A blue check mark on a black background&#10;&#10;Description automatically generated">
            <a:extLst>
              <a:ext uri="{FF2B5EF4-FFF2-40B4-BE49-F238E27FC236}">
                <a16:creationId xmlns:a16="http://schemas.microsoft.com/office/drawing/2014/main" id="{8EF75929-D76B-2CE3-DD59-FBB591805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6410" y="2080189"/>
            <a:ext cx="514350" cy="391886"/>
          </a:xfrm>
          <a:prstGeom prst="rect">
            <a:avLst/>
          </a:prstGeom>
        </p:spPr>
      </p:pic>
      <p:sp>
        <p:nvSpPr>
          <p:cNvPr id="12" name="Nadpis 2">
            <a:extLst>
              <a:ext uri="{FF2B5EF4-FFF2-40B4-BE49-F238E27FC236}">
                <a16:creationId xmlns:a16="http://schemas.microsoft.com/office/drawing/2014/main" id="{FE33716C-6166-FB3B-658C-CDE7CE06D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97" y="656579"/>
            <a:ext cx="10438109" cy="1093089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cs-CZ" sz="4000" dirty="0" err="1">
                <a:latin typeface="Arial"/>
                <a:cs typeface="Arial"/>
              </a:rPr>
              <a:t>Lorem</a:t>
            </a:r>
            <a:r>
              <a:rPr lang="cs-CZ" sz="4000" dirty="0">
                <a:latin typeface="Arial"/>
                <a:cs typeface="Arial"/>
              </a:rPr>
              <a:t> </a:t>
            </a:r>
            <a:r>
              <a:rPr lang="cs-CZ" sz="4000" dirty="0" err="1">
                <a:latin typeface="Arial"/>
                <a:cs typeface="Arial"/>
              </a:rPr>
              <a:t>ipsum</a:t>
            </a:r>
            <a:endParaRPr lang="en-US" dirty="0" err="1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61F66BCE-A97B-80B4-2682-85DDBBC9E491}"/>
              </a:ext>
            </a:extLst>
          </p:cNvPr>
          <p:cNvSpPr/>
          <p:nvPr/>
        </p:nvSpPr>
        <p:spPr>
          <a:xfrm>
            <a:off x="721962" y="1750189"/>
            <a:ext cx="2526638" cy="4358840"/>
          </a:xfrm>
          <a:prstGeom prst="rect">
            <a:avLst/>
          </a:prstGeom>
          <a:noFill/>
          <a:ln w="28575">
            <a:solidFill>
              <a:srgbClr val="1635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br>
              <a:rPr lang="sk-SK" sz="2000" b="1" dirty="0">
                <a:latin typeface="Arial"/>
              </a:rPr>
            </a:br>
            <a:endParaRPr lang="cs-CZ"/>
          </a:p>
          <a:p>
            <a:pPr algn="ctr"/>
            <a:r>
              <a:rPr lang="sk-SK" sz="2000" b="1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0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000" b="1" dirty="0" err="1">
                <a:solidFill>
                  <a:srgbClr val="1635D6"/>
                </a:solidFill>
                <a:latin typeface="Arial"/>
                <a:cs typeface="Arial"/>
              </a:rPr>
              <a:t>ispum</a:t>
            </a:r>
          </a:p>
          <a:p>
            <a:pPr algn="ctr"/>
            <a:endParaRPr lang="sk-SK" sz="2000" b="1">
              <a:solidFill>
                <a:srgbClr val="1635D6"/>
              </a:solidFill>
              <a:latin typeface="Arial"/>
              <a:cs typeface="Arial"/>
            </a:endParaRPr>
          </a:p>
          <a:p>
            <a:pPr algn="ctr"/>
            <a:endParaRPr lang="sk-SK" sz="2000" b="1">
              <a:solidFill>
                <a:srgbClr val="1635D6"/>
              </a:solidFill>
              <a:latin typeface="Arial"/>
              <a:cs typeface="Arial"/>
            </a:endParaRPr>
          </a:p>
          <a:p>
            <a:pPr algn="ctr"/>
            <a:endParaRPr lang="sk-SK" sz="2000" b="1">
              <a:solidFill>
                <a:srgbClr val="1635D6"/>
              </a:solidFill>
              <a:latin typeface="Arial"/>
              <a:cs typeface="Arial"/>
            </a:endParaRPr>
          </a:p>
          <a:p>
            <a:pPr algn="ctr"/>
            <a:endParaRPr lang="sk-SK" sz="2000" b="1">
              <a:solidFill>
                <a:srgbClr val="1635D6"/>
              </a:solidFill>
              <a:latin typeface="Arial"/>
              <a:cs typeface="Arial"/>
            </a:endParaRPr>
          </a:p>
          <a:p>
            <a:pPr algn="ctr"/>
            <a:endParaRPr lang="sk-SK" sz="2000" b="1">
              <a:solidFill>
                <a:srgbClr val="1635D6"/>
              </a:solidFill>
              <a:latin typeface="Arial"/>
              <a:cs typeface="Arial"/>
            </a:endParaRPr>
          </a:p>
          <a:p>
            <a:pPr algn="ctr"/>
            <a:endParaRPr lang="sk-SK" sz="2000" b="1">
              <a:solidFill>
                <a:srgbClr val="1635D6"/>
              </a:solidFill>
              <a:latin typeface="Arial"/>
              <a:cs typeface="Arial"/>
            </a:endParaRPr>
          </a:p>
        </p:txBody>
      </p:sp>
      <p:pic>
        <p:nvPicPr>
          <p:cNvPr id="14" name="Picture 7" descr="A blue check mark on a black background&#10;&#10;Description automatically generated">
            <a:extLst>
              <a:ext uri="{FF2B5EF4-FFF2-40B4-BE49-F238E27FC236}">
                <a16:creationId xmlns:a16="http://schemas.microsoft.com/office/drawing/2014/main" id="{7571FB0B-434A-BEEB-DEE5-7D59DBC2C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8106" y="2111132"/>
            <a:ext cx="514350" cy="391886"/>
          </a:xfrm>
          <a:prstGeom prst="rect">
            <a:avLst/>
          </a:prstGeom>
        </p:spPr>
      </p:pic>
      <p:pic>
        <p:nvPicPr>
          <p:cNvPr id="20" name="Picture 19" descr="A group of women sitting around a table&#10;&#10;AI-generated content may be incorrect.">
            <a:extLst>
              <a:ext uri="{FF2B5EF4-FFF2-40B4-BE49-F238E27FC236}">
                <a16:creationId xmlns:a16="http://schemas.microsoft.com/office/drawing/2014/main" id="{962A62EB-A817-2337-0250-03DC1E917E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586" r="-302" b="1433"/>
          <a:stretch/>
        </p:blipFill>
        <p:spPr>
          <a:xfrm>
            <a:off x="3712116" y="4407210"/>
            <a:ext cx="2060511" cy="1478110"/>
          </a:xfrm>
          <a:prstGeom prst="rect">
            <a:avLst/>
          </a:prstGeom>
        </p:spPr>
      </p:pic>
      <p:pic>
        <p:nvPicPr>
          <p:cNvPr id="22" name="Picture 21" descr="A group of people on a stage&#10;&#10;AI-generated content may be incorrect.">
            <a:extLst>
              <a:ext uri="{FF2B5EF4-FFF2-40B4-BE49-F238E27FC236}">
                <a16:creationId xmlns:a16="http://schemas.microsoft.com/office/drawing/2014/main" id="{81918FB7-10E1-DEA7-A0DB-CF5FDF7FE5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3462" y="4402981"/>
            <a:ext cx="2199269" cy="1473448"/>
          </a:xfrm>
          <a:prstGeom prst="rect">
            <a:avLst/>
          </a:prstGeom>
        </p:spPr>
      </p:pic>
      <p:pic>
        <p:nvPicPr>
          <p:cNvPr id="23" name="Picture 22" descr="Aerial view of a street with tents and people in it&#10;&#10;AI-generated content may be incorrect.">
            <a:extLst>
              <a:ext uri="{FF2B5EF4-FFF2-40B4-BE49-F238E27FC236}">
                <a16:creationId xmlns:a16="http://schemas.microsoft.com/office/drawing/2014/main" id="{592B5520-E4EE-23E2-535D-3E52453C347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83" r="21509"/>
          <a:stretch/>
        </p:blipFill>
        <p:spPr>
          <a:xfrm>
            <a:off x="909618" y="4402632"/>
            <a:ext cx="2110377" cy="1488541"/>
          </a:xfrm>
          <a:prstGeom prst="rect">
            <a:avLst/>
          </a:prstGeom>
        </p:spPr>
      </p:pic>
      <p:pic>
        <p:nvPicPr>
          <p:cNvPr id="5" name="Obrázok 6" descr="Obrázok, na ktorom je exteriér, osoba, koncert, chlap&#10;&#10;Obsah vygenerovaný umelou inteligenciou môže byť nesprávny.">
            <a:extLst>
              <a:ext uri="{FF2B5EF4-FFF2-40B4-BE49-F238E27FC236}">
                <a16:creationId xmlns:a16="http://schemas.microsoft.com/office/drawing/2014/main" id="{4855C16A-F9F5-2572-8E54-51D763B0DEA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69" t="18934" r="19483" b="-227"/>
          <a:stretch/>
        </p:blipFill>
        <p:spPr>
          <a:xfrm>
            <a:off x="6405756" y="4408862"/>
            <a:ext cx="2113238" cy="148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8143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2AB8FD8-DB23-DAC8-6A8B-1EE96D2F7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3"/>
            <a:ext cx="4614985" cy="1586075"/>
          </a:xfrm>
        </p:spPr>
        <p:txBody>
          <a:bodyPr>
            <a:normAutofit fontScale="90000"/>
          </a:bodyPr>
          <a:lstStyle/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 nadpis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AC35410-8DAF-FA70-3EC5-70E8C83CD5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903987"/>
            <a:ext cx="5220676" cy="1837390"/>
          </a:xfrm>
        </p:spPr>
        <p:txBody>
          <a:bodyPr lIns="91440" tIns="45720" rIns="91440" bIns="45720" anchor="t"/>
          <a:lstStyle/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</a:p>
          <a:p>
            <a:r>
              <a:rPr lang="en-SK" dirty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</a:p>
          <a:p>
            <a:endParaRPr lang="en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 descr="A person singing into a microphone&#10;&#10;Description automatically generated">
            <a:extLst>
              <a:ext uri="{FF2B5EF4-FFF2-40B4-BE49-F238E27FC236}">
                <a16:creationId xmlns:a16="http://schemas.microsoft.com/office/drawing/2014/main" id="{F97004CC-3C0D-8894-238F-D824980BD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6435" y="971454"/>
            <a:ext cx="6544986" cy="4908740"/>
          </a:xfrm>
          <a:prstGeom prst="rect">
            <a:avLst/>
          </a:prstGeom>
        </p:spPr>
      </p:pic>
      <p:pic>
        <p:nvPicPr>
          <p:cNvPr id="2" name="Picture 1" descr="A yellow and black circle&#10;&#10;Description automatically generated">
            <a:extLst>
              <a:ext uri="{FF2B5EF4-FFF2-40B4-BE49-F238E27FC236}">
                <a16:creationId xmlns:a16="http://schemas.microsoft.com/office/drawing/2014/main" id="{8128A515-4207-4220-3C0C-0CEC9EB03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93253" y="5587268"/>
            <a:ext cx="2352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15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45427DA9-787B-66FA-BBCA-FD411EB04CED}"/>
              </a:ext>
            </a:extLst>
          </p:cNvPr>
          <p:cNvSpPr txBox="1">
            <a:spLocks/>
          </p:cNvSpPr>
          <p:nvPr/>
        </p:nvSpPr>
        <p:spPr>
          <a:xfrm>
            <a:off x="979481" y="1651591"/>
            <a:ext cx="9020175" cy="387685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Dlhší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veľký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text,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ktorý</a:t>
            </a:r>
            <a:b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</a:b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by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bol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novým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fontom</a:t>
            </a:r>
            <a:b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</a:b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zle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čitateľný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.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Môže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byť</a:t>
            </a:r>
            <a:endParaRPr lang="en-US" sz="5400" b="1" dirty="0">
              <a:solidFill>
                <a:srgbClr val="1635D6"/>
              </a:solidFill>
              <a:latin typeface="Arial" panose="020B0604020202020204" pitchFamily="34" charset="0"/>
              <a:ea typeface="Trencin2026" panose="020B05020300000000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aj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s </a:t>
            </a:r>
            <a:r>
              <a:rPr lang="en-US" sz="54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fotkou</a:t>
            </a:r>
            <a:r>
              <a:rPr lang="en-US" sz="54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4" name="Picture 3" descr="A purple and black circle&#10;&#10;Description automatically generated">
            <a:extLst>
              <a:ext uri="{FF2B5EF4-FFF2-40B4-BE49-F238E27FC236}">
                <a16:creationId xmlns:a16="http://schemas.microsoft.com/office/drawing/2014/main" id="{F35352E4-7025-7E20-A0A6-BB6C4AF90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2656" y="5952923"/>
            <a:ext cx="194310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77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2">
            <a:extLst>
              <a:ext uri="{FF2B5EF4-FFF2-40B4-BE49-F238E27FC236}">
                <a16:creationId xmlns:a16="http://schemas.microsoft.com/office/drawing/2014/main" id="{F72388B5-3D8C-448E-4867-B4C1F8BD1048}"/>
              </a:ext>
            </a:extLst>
          </p:cNvPr>
          <p:cNvSpPr txBox="1"/>
          <p:nvPr/>
        </p:nvSpPr>
        <p:spPr>
          <a:xfrm>
            <a:off x="750848" y="5291574"/>
            <a:ext cx="2973698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2500"/>
              </a:spcAft>
            </a:pPr>
            <a:r>
              <a:rPr lang="sk-SK" sz="2000" dirty="0" err="1">
                <a:solidFill>
                  <a:srgbClr val="1635D6"/>
                </a:solidFill>
                <a:latin typeface="Arial"/>
                <a:cs typeface="Arial"/>
              </a:rPr>
              <a:t>Popisok</a:t>
            </a:r>
            <a:r>
              <a:rPr lang="sk-SK" sz="2000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000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000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000" dirty="0" err="1">
                <a:solidFill>
                  <a:srgbClr val="1635D6"/>
                </a:solidFill>
                <a:latin typeface="Arial"/>
                <a:cs typeface="Arial"/>
              </a:rPr>
              <a:t>ipsum</a:t>
            </a:r>
            <a:br>
              <a:rPr lang="sk-SK" sz="2000" dirty="0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</a:br>
            <a:r>
              <a:rPr lang="sk-SK" sz="2000" dirty="0" err="1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  <a:t>lorem</a:t>
            </a:r>
            <a:r>
              <a:rPr lang="sk-SK" sz="2000" dirty="0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  <a:t> </a:t>
            </a:r>
            <a:r>
              <a:rPr lang="sk-SK" sz="2000" dirty="0" err="1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  <a:t>ipsum</a:t>
            </a:r>
            <a:endParaRPr lang="sk-SK" sz="2000" dirty="0">
              <a:solidFill>
                <a:srgbClr val="1635D6"/>
              </a:solidFill>
              <a:latin typeface="Arial"/>
              <a:ea typeface="Calibri" panose="020F0502020204030204"/>
              <a:cs typeface="Arial"/>
            </a:endParaRPr>
          </a:p>
        </p:txBody>
      </p:sp>
      <p:pic>
        <p:nvPicPr>
          <p:cNvPr id="27" name="Picture 26" descr="A yellow and black circle&#10;&#10;Description automatically generated">
            <a:extLst>
              <a:ext uri="{FF2B5EF4-FFF2-40B4-BE49-F238E27FC236}">
                <a16:creationId xmlns:a16="http://schemas.microsoft.com/office/drawing/2014/main" id="{165B14E4-F5CE-CCA6-6E69-435542BED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370378" y="-929189"/>
            <a:ext cx="2352675" cy="1466850"/>
          </a:xfrm>
          <a:prstGeom prst="rect">
            <a:avLst/>
          </a:prstGeom>
        </p:spPr>
      </p:pic>
      <p:sp>
        <p:nvSpPr>
          <p:cNvPr id="11" name="Nadpis 2">
            <a:extLst>
              <a:ext uri="{FF2B5EF4-FFF2-40B4-BE49-F238E27FC236}">
                <a16:creationId xmlns:a16="http://schemas.microsoft.com/office/drawing/2014/main" id="{629C7B25-C553-6507-98AF-91DD0109E7E1}"/>
              </a:ext>
            </a:extLst>
          </p:cNvPr>
          <p:cNvSpPr txBox="1">
            <a:spLocks/>
          </p:cNvSpPr>
          <p:nvPr/>
        </p:nvSpPr>
        <p:spPr>
          <a:xfrm>
            <a:off x="576916" y="391607"/>
            <a:ext cx="10231986" cy="1325563"/>
          </a:xfrm>
        </p:spPr>
        <p:txBody>
          <a:bodyPr lIns="91440" tIns="45720" rIns="91440" bIns="4572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cs-CZ" sz="4800" b="1" dirty="0" err="1">
                <a:solidFill>
                  <a:srgbClr val="1635D6"/>
                </a:solidFill>
                <a:latin typeface="Arial"/>
                <a:ea typeface="+mj-lt"/>
                <a:cs typeface="+mj-lt"/>
              </a:rPr>
              <a:t>Lorem</a:t>
            </a:r>
            <a:r>
              <a:rPr lang="cs-CZ" sz="4800" b="1" dirty="0">
                <a:solidFill>
                  <a:srgbClr val="1635D6"/>
                </a:solidFill>
                <a:latin typeface="Arial"/>
                <a:ea typeface="+mj-lt"/>
                <a:cs typeface="+mj-lt"/>
              </a:rPr>
              <a:t> </a:t>
            </a:r>
            <a:r>
              <a:rPr lang="cs-CZ" sz="4800" b="1" dirty="0" err="1">
                <a:solidFill>
                  <a:srgbClr val="1635D6"/>
                </a:solidFill>
                <a:latin typeface="Arial"/>
                <a:ea typeface="+mj-lt"/>
                <a:cs typeface="+mj-lt"/>
              </a:rPr>
              <a:t>ipsum</a:t>
            </a:r>
            <a:endParaRPr lang="en-US" dirty="0" err="1"/>
          </a:p>
        </p:txBody>
      </p:sp>
      <p:pic>
        <p:nvPicPr>
          <p:cNvPr id="13" name="Obrázok 12" descr="Obrázok, na ktorom je tmavopurpurová, purpurový, fialka, udalosť&#10;&#10;Obsah vygenerovaný umelou inteligenciou môže byť nesprávny.">
            <a:extLst>
              <a:ext uri="{FF2B5EF4-FFF2-40B4-BE49-F238E27FC236}">
                <a16:creationId xmlns:a16="http://schemas.microsoft.com/office/drawing/2014/main" id="{EA895C1E-0F6B-FD91-5DC0-0AD3ECADC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087" y="1767673"/>
            <a:ext cx="4871900" cy="3241232"/>
          </a:xfrm>
          <a:prstGeom prst="rect">
            <a:avLst/>
          </a:prstGeom>
        </p:spPr>
      </p:pic>
      <p:pic>
        <p:nvPicPr>
          <p:cNvPr id="26" name="Obrázok 25" descr="Obrázok, na ktorom je exteriér, zem, budova, stavebný materiál&#10;&#10;Obsah vygenerovaný umelou inteligenciou môže byť nesprávny.">
            <a:extLst>
              <a:ext uri="{FF2B5EF4-FFF2-40B4-BE49-F238E27FC236}">
                <a16:creationId xmlns:a16="http://schemas.microsoft.com/office/drawing/2014/main" id="{351BCE98-FCA6-A00B-211D-99F9F5AEE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6513" y="1744783"/>
            <a:ext cx="4872700" cy="32434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285B5B8-5996-AEEE-367D-21D118E8C9CA}"/>
              </a:ext>
            </a:extLst>
          </p:cNvPr>
          <p:cNvSpPr txBox="1"/>
          <p:nvPr/>
        </p:nvSpPr>
        <p:spPr>
          <a:xfrm>
            <a:off x="5936539" y="5291574"/>
            <a:ext cx="2973698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500"/>
              </a:spcAft>
            </a:pPr>
            <a:r>
              <a:rPr lang="sk-SK" sz="2000" dirty="0" err="1">
                <a:solidFill>
                  <a:srgbClr val="1635D6"/>
                </a:solidFill>
                <a:latin typeface="Arial"/>
                <a:cs typeface="Arial"/>
              </a:rPr>
              <a:t>Popisok</a:t>
            </a:r>
            <a:r>
              <a:rPr lang="sk-SK" sz="2000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000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000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000" dirty="0" err="1">
                <a:solidFill>
                  <a:srgbClr val="1635D6"/>
                </a:solidFill>
                <a:latin typeface="Arial"/>
                <a:cs typeface="Arial"/>
              </a:rPr>
              <a:t>ipsum</a:t>
            </a:r>
            <a:br>
              <a:rPr lang="sk-SK" sz="2000" dirty="0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</a:br>
            <a:r>
              <a:rPr lang="sk-SK" sz="2000" dirty="0" err="1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  <a:t>lorem</a:t>
            </a:r>
            <a:r>
              <a:rPr lang="sk-SK" sz="2000" dirty="0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  <a:t> </a:t>
            </a:r>
            <a:r>
              <a:rPr lang="sk-SK" sz="2000" dirty="0" err="1">
                <a:solidFill>
                  <a:srgbClr val="1635D6"/>
                </a:solidFill>
                <a:latin typeface="Arial"/>
                <a:ea typeface="Calibri" panose="020F0502020204030204"/>
                <a:cs typeface="Arial"/>
              </a:rPr>
              <a:t>ipsum</a:t>
            </a:r>
            <a:endParaRPr lang="sk-SK" sz="2000" dirty="0">
              <a:solidFill>
                <a:srgbClr val="1635D6"/>
              </a:solidFill>
              <a:latin typeface="Arial"/>
              <a:ea typeface="Calibri" panose="020F050202020403020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88103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B4CE93-E935-664E-EF9E-042700405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5360515C-2BFA-BA55-9C81-549FB72A836F}"/>
              </a:ext>
            </a:extLst>
          </p:cNvPr>
          <p:cNvSpPr txBox="1"/>
          <p:nvPr/>
        </p:nvSpPr>
        <p:spPr>
          <a:xfrm>
            <a:off x="2166158" y="2399887"/>
            <a:ext cx="745668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2400" b="1" err="1">
                <a:solidFill>
                  <a:srgbClr val="1635D6"/>
                </a:solidFill>
                <a:latin typeface="Arial"/>
                <a:cs typeface="Calibri"/>
              </a:rPr>
              <a:t>Lorem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Calibri"/>
              </a:rPr>
              <a:t> </a:t>
            </a:r>
            <a:r>
              <a:rPr lang="sk-SK" sz="2400" b="1" err="1">
                <a:solidFill>
                  <a:srgbClr val="1635D6"/>
                </a:solidFill>
                <a:latin typeface="Arial"/>
                <a:cs typeface="Calibri"/>
              </a:rPr>
              <a:t>ipsum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Calibri"/>
              </a:rPr>
              <a:t> </a:t>
            </a:r>
            <a:r>
              <a:rPr lang="sk-SK" sz="2400" b="1" err="1">
                <a:solidFill>
                  <a:srgbClr val="1635D6"/>
                </a:solidFill>
                <a:latin typeface="Arial"/>
                <a:cs typeface="Calibri"/>
              </a:rPr>
              <a:t>lorem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Calibri"/>
              </a:rPr>
              <a:t> </a:t>
            </a:r>
            <a:r>
              <a:rPr lang="sk-SK" sz="2400" b="1" err="1">
                <a:solidFill>
                  <a:srgbClr val="1635D6"/>
                </a:solidFill>
                <a:latin typeface="Arial"/>
                <a:cs typeface="Calibri"/>
              </a:rPr>
              <a:t>ipsum</a:t>
            </a:r>
            <a:endParaRPr lang="en-US" err="1">
              <a:solidFill>
                <a:srgbClr val="6CC06D"/>
              </a:solidFill>
              <a:latin typeface="Calibri" panose="020F0502020204030204"/>
              <a:ea typeface="Calibri" panose="020F0502020204030204"/>
              <a:cs typeface="Calibri"/>
            </a:endParaRPr>
          </a:p>
          <a:p>
            <a:br>
              <a:rPr lang="sk-SK" sz="2400" b="1" dirty="0">
                <a:latin typeface="Arial"/>
                <a:cs typeface="Calibri"/>
              </a:rPr>
            </a:b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ipsum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ipsum</a:t>
            </a:r>
            <a:endParaRPr lang="en-US" dirty="0" err="1">
              <a:ea typeface="Calibri"/>
              <a:cs typeface="Calibri"/>
            </a:endParaRPr>
          </a:p>
          <a:p>
            <a:br>
              <a:rPr lang="sk-SK" sz="2400" b="1" dirty="0">
                <a:latin typeface="Arial"/>
                <a:cs typeface="Calibri"/>
              </a:rPr>
            </a:b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ipsum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lorem</a:t>
            </a:r>
            <a:r>
              <a:rPr lang="sk-SK" sz="2400" b="1" dirty="0">
                <a:solidFill>
                  <a:srgbClr val="1635D6"/>
                </a:solidFill>
                <a:latin typeface="Arial"/>
                <a:cs typeface="Arial"/>
              </a:rPr>
              <a:t> </a:t>
            </a:r>
            <a:r>
              <a:rPr lang="sk-SK" sz="2400" b="1" dirty="0" err="1">
                <a:solidFill>
                  <a:srgbClr val="1635D6"/>
                </a:solidFill>
                <a:latin typeface="Arial"/>
                <a:cs typeface="Arial"/>
              </a:rPr>
              <a:t>ipsum</a:t>
            </a:r>
            <a:endParaRPr lang="sk-SK" sz="2400" b="1" dirty="0" err="1">
              <a:solidFill>
                <a:srgbClr val="1635D6"/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</a:pPr>
            <a:endParaRPr lang="sk-SK" sz="2400" b="1">
              <a:solidFill>
                <a:srgbClr val="1635D6"/>
              </a:solidFill>
              <a:latin typeface="Arial"/>
              <a:cs typeface="Calibri"/>
            </a:endParaRPr>
          </a:p>
        </p:txBody>
      </p:sp>
      <p:sp>
        <p:nvSpPr>
          <p:cNvPr id="6" name="Nadpis 2">
            <a:extLst>
              <a:ext uri="{FF2B5EF4-FFF2-40B4-BE49-F238E27FC236}">
                <a16:creationId xmlns:a16="http://schemas.microsoft.com/office/drawing/2014/main" id="{E540F059-87B9-2E88-ECA4-78B55DD3F751}"/>
              </a:ext>
            </a:extLst>
          </p:cNvPr>
          <p:cNvSpPr txBox="1">
            <a:spLocks/>
          </p:cNvSpPr>
          <p:nvPr/>
        </p:nvSpPr>
        <p:spPr>
          <a:xfrm>
            <a:off x="912264" y="711274"/>
            <a:ext cx="7432956" cy="1325563"/>
          </a:xfrm>
        </p:spPr>
        <p:txBody>
          <a:bodyPr lIns="91440" tIns="45720" rIns="91440" bIns="4572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cs-CZ" sz="4800" b="1" dirty="0" err="1">
                <a:solidFill>
                  <a:srgbClr val="1635D6"/>
                </a:solidFill>
                <a:latin typeface="Arial"/>
                <a:ea typeface="+mj-lt"/>
                <a:cs typeface="+mj-lt"/>
              </a:rPr>
              <a:t>Lorem</a:t>
            </a:r>
            <a:r>
              <a:rPr lang="cs-CZ" sz="4800" b="1" dirty="0">
                <a:solidFill>
                  <a:srgbClr val="1635D6"/>
                </a:solidFill>
                <a:latin typeface="Arial"/>
                <a:ea typeface="+mj-lt"/>
                <a:cs typeface="+mj-lt"/>
              </a:rPr>
              <a:t> </a:t>
            </a:r>
            <a:r>
              <a:rPr lang="cs-CZ" sz="4800" b="1" dirty="0" err="1">
                <a:solidFill>
                  <a:srgbClr val="1635D6"/>
                </a:solidFill>
                <a:latin typeface="Arial"/>
                <a:ea typeface="+mj-lt"/>
                <a:cs typeface="+mj-lt"/>
              </a:rPr>
              <a:t>ipsum</a:t>
            </a:r>
            <a:endParaRPr lang="en-US" dirty="0" err="1"/>
          </a:p>
        </p:txBody>
      </p:sp>
      <p:pic>
        <p:nvPicPr>
          <p:cNvPr id="7" name="Picture 6" descr="A pink and black check mark&#10;&#10;Description automatically generated">
            <a:extLst>
              <a:ext uri="{FF2B5EF4-FFF2-40B4-BE49-F238E27FC236}">
                <a16:creationId xmlns:a16="http://schemas.microsoft.com/office/drawing/2014/main" id="{A5C4C8AC-C24C-10CC-BC72-9489E1CA1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328" y="2404732"/>
            <a:ext cx="706882" cy="520119"/>
          </a:xfrm>
          <a:prstGeom prst="rect">
            <a:avLst/>
          </a:prstGeom>
        </p:spPr>
      </p:pic>
      <p:pic>
        <p:nvPicPr>
          <p:cNvPr id="4" name="Picture 3" descr="A blue and black circle&#10;&#10;Description automatically generated">
            <a:extLst>
              <a:ext uri="{FF2B5EF4-FFF2-40B4-BE49-F238E27FC236}">
                <a16:creationId xmlns:a16="http://schemas.microsoft.com/office/drawing/2014/main" id="{9EAFE827-F14C-D098-239E-73295598C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097693" y="-740575"/>
            <a:ext cx="2714625" cy="1476375"/>
          </a:xfrm>
          <a:prstGeom prst="rect">
            <a:avLst/>
          </a:prstGeom>
        </p:spPr>
      </p:pic>
      <p:pic>
        <p:nvPicPr>
          <p:cNvPr id="2" name="Picture 1" descr="A pink and black check mark&#10;&#10;Description automatically generated">
            <a:extLst>
              <a:ext uri="{FF2B5EF4-FFF2-40B4-BE49-F238E27FC236}">
                <a16:creationId xmlns:a16="http://schemas.microsoft.com/office/drawing/2014/main" id="{43A6CBFC-8881-39FB-E6DD-E92D5DF8A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327" y="3166731"/>
            <a:ext cx="706882" cy="520119"/>
          </a:xfrm>
          <a:prstGeom prst="rect">
            <a:avLst/>
          </a:prstGeom>
        </p:spPr>
      </p:pic>
      <p:pic>
        <p:nvPicPr>
          <p:cNvPr id="5" name="Picture 4" descr="A pink and black check mark&#10;&#10;Description automatically generated">
            <a:extLst>
              <a:ext uri="{FF2B5EF4-FFF2-40B4-BE49-F238E27FC236}">
                <a16:creationId xmlns:a16="http://schemas.microsoft.com/office/drawing/2014/main" id="{8481C799-5DE6-746E-6965-A64CA8BC3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327" y="3922536"/>
            <a:ext cx="706882" cy="52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0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C9D1EA-0802-1186-BCF1-F35C5BCF3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circle&#10;&#10;Description automatically generated">
            <a:extLst>
              <a:ext uri="{FF2B5EF4-FFF2-40B4-BE49-F238E27FC236}">
                <a16:creationId xmlns:a16="http://schemas.microsoft.com/office/drawing/2014/main" id="{110E9C20-A397-D335-923A-5AFE5791F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339232" y="1818964"/>
            <a:ext cx="2714625" cy="1476375"/>
          </a:xfrm>
          <a:prstGeom prst="rect">
            <a:avLst/>
          </a:prstGeom>
        </p:spPr>
      </p:pic>
      <p:pic>
        <p:nvPicPr>
          <p:cNvPr id="8" name="Picture 7" descr="A green and black circle&#10;&#10;Description automatically generated">
            <a:extLst>
              <a:ext uri="{FF2B5EF4-FFF2-40B4-BE49-F238E27FC236}">
                <a16:creationId xmlns:a16="http://schemas.microsoft.com/office/drawing/2014/main" id="{82DB4535-8087-82E4-0470-6F8D80FC2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9226" y="2632808"/>
            <a:ext cx="1371600" cy="1905000"/>
          </a:xfrm>
          <a:prstGeom prst="rect">
            <a:avLst/>
          </a:prstGeom>
        </p:spPr>
      </p:pic>
      <p:pic>
        <p:nvPicPr>
          <p:cNvPr id="11" name="Picture 10" descr="A purple and black circle&#10;&#10;Description automatically generated">
            <a:extLst>
              <a:ext uri="{FF2B5EF4-FFF2-40B4-BE49-F238E27FC236}">
                <a16:creationId xmlns:a16="http://schemas.microsoft.com/office/drawing/2014/main" id="{C3200529-7B56-C276-9CD7-5921B0D9F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7835" y="4891333"/>
            <a:ext cx="1943100" cy="904875"/>
          </a:xfrm>
          <a:prstGeom prst="rect">
            <a:avLst/>
          </a:prstGeom>
        </p:spPr>
      </p:pic>
      <p:pic>
        <p:nvPicPr>
          <p:cNvPr id="13" name="Picture 12" descr="A yellow and black circle&#10;&#10;Description automatically generated">
            <a:extLst>
              <a:ext uri="{FF2B5EF4-FFF2-40B4-BE49-F238E27FC236}">
                <a16:creationId xmlns:a16="http://schemas.microsoft.com/office/drawing/2014/main" id="{10EF489D-F472-FA9D-EF9A-FF61D01F72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636638" y="4030704"/>
            <a:ext cx="2352675" cy="1466850"/>
          </a:xfrm>
          <a:prstGeom prst="rect">
            <a:avLst/>
          </a:prstGeom>
        </p:spPr>
      </p:pic>
      <p:pic>
        <p:nvPicPr>
          <p:cNvPr id="16" name="Picture 15" descr="A blue and black check mark&#10;&#10;AI-generated content may be incorrect.">
            <a:extLst>
              <a:ext uri="{FF2B5EF4-FFF2-40B4-BE49-F238E27FC236}">
                <a16:creationId xmlns:a16="http://schemas.microsoft.com/office/drawing/2014/main" id="{CD4F80BF-1B7A-DD80-2709-1CC211BF80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6859" y="2183423"/>
            <a:ext cx="1095375" cy="828675"/>
          </a:xfrm>
          <a:prstGeom prst="rect">
            <a:avLst/>
          </a:prstGeom>
        </p:spPr>
      </p:pic>
      <p:pic>
        <p:nvPicPr>
          <p:cNvPr id="17" name="Picture 16" descr="A pink and black check mark&#10;&#10;AI-generated content may be incorrect.">
            <a:extLst>
              <a:ext uri="{FF2B5EF4-FFF2-40B4-BE49-F238E27FC236}">
                <a16:creationId xmlns:a16="http://schemas.microsoft.com/office/drawing/2014/main" id="{9E247C97-FF29-FB8C-9223-77ABF2F435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2180" y="5102794"/>
            <a:ext cx="1095375" cy="828675"/>
          </a:xfrm>
          <a:prstGeom prst="rect">
            <a:avLst/>
          </a:prstGeom>
        </p:spPr>
      </p:pic>
      <p:pic>
        <p:nvPicPr>
          <p:cNvPr id="18" name="Picture 17" descr="A white lines on a black background&#10;&#10;AI-generated content may be incorrect.">
            <a:extLst>
              <a:ext uri="{FF2B5EF4-FFF2-40B4-BE49-F238E27FC236}">
                <a16:creationId xmlns:a16="http://schemas.microsoft.com/office/drawing/2014/main" id="{5D603AEE-6D3E-21A2-6D96-9ED7ED13A2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1954" y="3011407"/>
            <a:ext cx="1095375" cy="828675"/>
          </a:xfrm>
          <a:prstGeom prst="rect">
            <a:avLst/>
          </a:prstGeom>
        </p:spPr>
      </p:pic>
      <p:pic>
        <p:nvPicPr>
          <p:cNvPr id="19" name="Picture 18" descr="A blue check mark on a black background&#10;&#10;AI-generated content may be incorrect.">
            <a:extLst>
              <a:ext uri="{FF2B5EF4-FFF2-40B4-BE49-F238E27FC236}">
                <a16:creationId xmlns:a16="http://schemas.microsoft.com/office/drawing/2014/main" id="{4C0E6308-38BA-D068-6AB5-94001872B1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5595" y="4541919"/>
            <a:ext cx="1095375" cy="828675"/>
          </a:xfrm>
          <a:prstGeom prst="rect">
            <a:avLst/>
          </a:prstGeom>
        </p:spPr>
      </p:pic>
      <p:sp>
        <p:nvSpPr>
          <p:cNvPr id="21" name="Nadpis 2">
            <a:extLst>
              <a:ext uri="{FF2B5EF4-FFF2-40B4-BE49-F238E27FC236}">
                <a16:creationId xmlns:a16="http://schemas.microsoft.com/office/drawing/2014/main" id="{BA2A9666-7BF3-AC7E-72F5-DC3A54AC0929}"/>
              </a:ext>
            </a:extLst>
          </p:cNvPr>
          <p:cNvSpPr txBox="1">
            <a:spLocks/>
          </p:cNvSpPr>
          <p:nvPr/>
        </p:nvSpPr>
        <p:spPr>
          <a:xfrm>
            <a:off x="788521" y="581018"/>
            <a:ext cx="7432956" cy="1325563"/>
          </a:xfrm>
        </p:spPr>
        <p:txBody>
          <a:bodyPr lIns="91440" tIns="45720" rIns="91440" bIns="45720" anchor="t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cs-CZ" sz="4800" b="1" dirty="0">
                <a:solidFill>
                  <a:srgbClr val="1635D6"/>
                </a:solidFill>
                <a:latin typeface="Arial"/>
                <a:ea typeface="+mj-lt"/>
                <a:cs typeface="+mj-lt"/>
              </a:rPr>
              <a:t>Grafické prvky </a:t>
            </a:r>
            <a:br>
              <a:rPr lang="cs-CZ" sz="4800" b="1" dirty="0">
                <a:solidFill>
                  <a:srgbClr val="1635D6"/>
                </a:solidFill>
                <a:latin typeface="Arial"/>
                <a:ea typeface="+mj-lt"/>
                <a:cs typeface="+mj-lt"/>
              </a:rPr>
            </a:br>
            <a:r>
              <a:rPr lang="cs-CZ" sz="4800" b="1" dirty="0">
                <a:solidFill>
                  <a:srgbClr val="1635D6"/>
                </a:solidFill>
                <a:latin typeface="Arial"/>
                <a:ea typeface="+mj-lt"/>
                <a:cs typeface="+mj-lt"/>
              </a:rPr>
              <a:t>na </a:t>
            </a:r>
            <a:r>
              <a:rPr lang="cs-CZ" sz="4800" b="1" dirty="0" err="1">
                <a:solidFill>
                  <a:srgbClr val="1635D6"/>
                </a:solidFill>
                <a:latin typeface="Arial"/>
                <a:ea typeface="Calibri Light"/>
                <a:cs typeface="Calibri Light"/>
              </a:rPr>
              <a:t>ozvláštnenie</a:t>
            </a:r>
          </a:p>
        </p:txBody>
      </p:sp>
    </p:spTree>
    <p:extLst>
      <p:ext uri="{BB962C8B-B14F-4D97-AF65-F5344CB8AC3E}">
        <p14:creationId xmlns:p14="http://schemas.microsoft.com/office/powerpoint/2010/main" val="2044759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76E879-2AAD-0ACF-F216-5E0F600EF23A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PreDelový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slide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54DF4EF-108C-9836-5479-5CD36405C056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Možno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menšie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doplnenie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poznámka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dátum</a:t>
            </a:r>
            <a:endParaRPr lang="en-US" sz="1800" b="1" dirty="0">
              <a:solidFill>
                <a:srgbClr val="1635D6"/>
              </a:solidFill>
              <a:latin typeface="Arial" panose="020B0604020202020204" pitchFamily="34" charset="0"/>
              <a:ea typeface="Trencin2026" panose="020B05020300000000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white circle on a black background&#10;&#10;Description automatically generated">
            <a:extLst>
              <a:ext uri="{FF2B5EF4-FFF2-40B4-BE49-F238E27FC236}">
                <a16:creationId xmlns:a16="http://schemas.microsoft.com/office/drawing/2014/main" id="{CBE76EBD-5A13-F3E5-B7F2-7721FE53C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106" y="5600619"/>
            <a:ext cx="1581150" cy="3095625"/>
          </a:xfrm>
          <a:prstGeom prst="rect">
            <a:avLst/>
          </a:prstGeom>
        </p:spPr>
      </p:pic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1C4DF444-854F-D0FB-4325-E697CF273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37" y="-814"/>
            <a:ext cx="19050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6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6E93D35-79C1-7F79-04FB-40B809215758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PreDelový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slide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B2759CE4-7137-50F3-6625-44E1C4929E72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Možno</a:t>
            </a:r>
            <a:r>
              <a:rPr lang="en-US" sz="1800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menšie</a:t>
            </a:r>
            <a:r>
              <a:rPr lang="en-US" sz="1800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doplnenie</a:t>
            </a:r>
            <a:r>
              <a:rPr lang="en-US" sz="1800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poznámka</a:t>
            </a:r>
            <a:r>
              <a:rPr lang="en-US" sz="1800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dátum</a:t>
            </a:r>
            <a:endParaRPr lang="en-US" sz="1800" dirty="0">
              <a:solidFill>
                <a:srgbClr val="1635D6"/>
              </a:solidFill>
              <a:latin typeface="Arial" panose="020B0604020202020204" pitchFamily="34" charset="0"/>
              <a:ea typeface="Trencin2026" panose="020B05020300000000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white circle on a black background&#10;&#10;Description automatically generated">
            <a:extLst>
              <a:ext uri="{FF2B5EF4-FFF2-40B4-BE49-F238E27FC236}">
                <a16:creationId xmlns:a16="http://schemas.microsoft.com/office/drawing/2014/main" id="{FA263EE1-5E35-7CD9-F6D3-25297077F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619" y="-2019381"/>
            <a:ext cx="1581150" cy="3095625"/>
          </a:xfrm>
          <a:prstGeom prst="rect">
            <a:avLst/>
          </a:prstGeom>
        </p:spPr>
      </p:pic>
      <p:pic>
        <p:nvPicPr>
          <p:cNvPr id="5" name="Picture 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1EC1F82B-4487-B35B-5001-D45C1475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9677237" y="6036570"/>
            <a:ext cx="19050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81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B9735C-A0A8-5ABE-368D-0DDA8FDC99B8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PreDelový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slide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0A58A5A8-1C38-63E6-020C-993341A54EDE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Možno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menšie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doplnenie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poznámka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dátum</a:t>
            </a:r>
            <a:endParaRPr lang="en-US" sz="1800" b="1" dirty="0">
              <a:solidFill>
                <a:srgbClr val="1635D6"/>
              </a:solidFill>
              <a:latin typeface="Arial" panose="020B0604020202020204" pitchFamily="34" charset="0"/>
              <a:ea typeface="Trencin2026" panose="020B05020300000000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white circle on a black background&#10;&#10;Description automatically generated">
            <a:extLst>
              <a:ext uri="{FF2B5EF4-FFF2-40B4-BE49-F238E27FC236}">
                <a16:creationId xmlns:a16="http://schemas.microsoft.com/office/drawing/2014/main" id="{D98C39AD-9086-99E2-5C8B-65D6CB66E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106" y="5600619"/>
            <a:ext cx="1581150" cy="3095625"/>
          </a:xfrm>
          <a:prstGeom prst="rect">
            <a:avLst/>
          </a:prstGeom>
        </p:spPr>
      </p:pic>
      <p:pic>
        <p:nvPicPr>
          <p:cNvPr id="6" name="Picture 5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F35F406A-D2FD-B951-ED7D-F432A3BEF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37" y="-814"/>
            <a:ext cx="19050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9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B58D66-4AAF-3C04-0CF7-271197572CC5}"/>
              </a:ext>
            </a:extLst>
          </p:cNvPr>
          <p:cNvSpPr txBox="1"/>
          <p:nvPr/>
        </p:nvSpPr>
        <p:spPr>
          <a:xfrm>
            <a:off x="1562100" y="1594747"/>
            <a:ext cx="9067800" cy="366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Krátky</a:t>
            </a:r>
            <a:b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</a:br>
            <a:r>
              <a:rPr lang="sk-SK" sz="12000" dirty="0" err="1">
                <a:solidFill>
                  <a:srgbClr val="1635D6"/>
                </a:solidFill>
                <a:latin typeface="Trencin Headline Default" pitchFamily="2" charset="0"/>
              </a:rPr>
              <a:t>PreDelový</a:t>
            </a:r>
            <a:endParaRPr lang="sk-SK" sz="12000" dirty="0">
              <a:solidFill>
                <a:srgbClr val="1635D6"/>
              </a:solidFill>
              <a:latin typeface="Trencin Headline Default" pitchFamily="2" charset="0"/>
            </a:endParaRPr>
          </a:p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rgbClr val="1635D6"/>
                </a:solidFill>
                <a:latin typeface="Trencin Headline Default" pitchFamily="2" charset="0"/>
              </a:rPr>
              <a:t>slide</a:t>
            </a:r>
            <a:endParaRPr lang="en-SK" sz="12000" dirty="0">
              <a:solidFill>
                <a:srgbClr val="1635D6"/>
              </a:solidFill>
              <a:latin typeface="Trencin Headline Default" pitchFamily="2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DFB17470-E9FA-064F-523C-9374F9AF0812}"/>
              </a:ext>
            </a:extLst>
          </p:cNvPr>
          <p:cNvSpPr txBox="1">
            <a:spLocks/>
          </p:cNvSpPr>
          <p:nvPr/>
        </p:nvSpPr>
        <p:spPr>
          <a:xfrm>
            <a:off x="3166696" y="5188385"/>
            <a:ext cx="5858608" cy="5945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Možno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menšie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doplnenie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poznámka</a:t>
            </a:r>
            <a:r>
              <a:rPr lang="en-US" sz="1800" b="1" dirty="0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 / </a:t>
            </a:r>
            <a:r>
              <a:rPr lang="en-US" sz="1800" b="1" dirty="0" err="1">
                <a:solidFill>
                  <a:srgbClr val="1635D6"/>
                </a:solidFill>
                <a:latin typeface="Arial" panose="020B0604020202020204" pitchFamily="34" charset="0"/>
                <a:ea typeface="Trencin2026" panose="020B0502030000000004" pitchFamily="34" charset="0"/>
                <a:cs typeface="Arial" panose="020B0604020202020204" pitchFamily="34" charset="0"/>
              </a:rPr>
              <a:t>dátum</a:t>
            </a:r>
            <a:endParaRPr lang="en-US" sz="1800" b="1" dirty="0">
              <a:solidFill>
                <a:srgbClr val="1635D6"/>
              </a:solidFill>
              <a:latin typeface="Arial" panose="020B0604020202020204" pitchFamily="34" charset="0"/>
              <a:ea typeface="Trencin2026" panose="020B05020300000000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white circle on a black background&#10;&#10;Description automatically generated">
            <a:extLst>
              <a:ext uri="{FF2B5EF4-FFF2-40B4-BE49-F238E27FC236}">
                <a16:creationId xmlns:a16="http://schemas.microsoft.com/office/drawing/2014/main" id="{1DD1B82F-1CE5-9078-5AFB-AFC94D337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619" y="-2019381"/>
            <a:ext cx="1581150" cy="3095625"/>
          </a:xfrm>
          <a:prstGeom prst="rect">
            <a:avLst/>
          </a:prstGeom>
        </p:spPr>
      </p:pic>
      <p:pic>
        <p:nvPicPr>
          <p:cNvPr id="6" name="Picture 5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C7EB0A0F-6310-3E60-960C-4C69887D4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9677237" y="6036570"/>
            <a:ext cx="19050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699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1306E9-E64C-AE2C-9D00-59EF5EC4820C}"/>
              </a:ext>
            </a:extLst>
          </p:cNvPr>
          <p:cNvSpPr txBox="1"/>
          <p:nvPr/>
        </p:nvSpPr>
        <p:spPr>
          <a:xfrm>
            <a:off x="1562100" y="2264984"/>
            <a:ext cx="9067800" cy="2514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GB" sz="12000" dirty="0" err="1">
                <a:solidFill>
                  <a:schemeClr val="bg1"/>
                </a:solidFill>
                <a:latin typeface="Trencin Headline Default" pitchFamily="2" charset="0"/>
              </a:rPr>
              <a:t>Ď</a:t>
            </a:r>
            <a:r>
              <a:rPr lang="en-SK" sz="12000" dirty="0">
                <a:solidFill>
                  <a:schemeClr val="bg1"/>
                </a:solidFill>
                <a:latin typeface="Trencin Headline Default" pitchFamily="2" charset="0"/>
              </a:rPr>
              <a:t>akujeme</a:t>
            </a:r>
          </a:p>
          <a:p>
            <a:pPr algn="ctr">
              <a:lnSpc>
                <a:spcPts val="9000"/>
              </a:lnSpc>
            </a:pPr>
            <a:r>
              <a:rPr lang="en-GB" sz="12000" dirty="0">
                <a:solidFill>
                  <a:schemeClr val="bg1"/>
                </a:solidFill>
                <a:latin typeface="Trencin Headline Default" pitchFamily="2" charset="0"/>
              </a:rPr>
              <a:t>Z</a:t>
            </a:r>
            <a:r>
              <a:rPr lang="en-SK" sz="12000" dirty="0">
                <a:solidFill>
                  <a:schemeClr val="bg1"/>
                </a:solidFill>
                <a:latin typeface="Trencin Headline Default" pitchFamily="2" charset="0"/>
              </a:rPr>
              <a:t>a zvedavosť</a:t>
            </a:r>
          </a:p>
        </p:txBody>
      </p:sp>
    </p:spTree>
    <p:extLst>
      <p:ext uri="{BB962C8B-B14F-4D97-AF65-F5344CB8AC3E}">
        <p14:creationId xmlns:p14="http://schemas.microsoft.com/office/powerpoint/2010/main" val="2476490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1306E9-E64C-AE2C-9D00-59EF5EC4820C}"/>
              </a:ext>
            </a:extLst>
          </p:cNvPr>
          <p:cNvSpPr txBox="1"/>
          <p:nvPr/>
        </p:nvSpPr>
        <p:spPr>
          <a:xfrm>
            <a:off x="1562100" y="2173805"/>
            <a:ext cx="9067800" cy="2514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chemeClr val="bg1"/>
                </a:solidFill>
                <a:latin typeface="Trencin Headline Default" pitchFamily="2" charset="0"/>
              </a:rPr>
              <a:t>Nejaké</a:t>
            </a:r>
          </a:p>
          <a:p>
            <a:pPr algn="ctr">
              <a:lnSpc>
                <a:spcPts val="9000"/>
              </a:lnSpc>
            </a:pPr>
            <a:r>
              <a:rPr lang="sk-SK" sz="12000" dirty="0">
                <a:solidFill>
                  <a:schemeClr val="bg1"/>
                </a:solidFill>
                <a:latin typeface="Trencin Headline Default" pitchFamily="2" charset="0"/>
              </a:rPr>
              <a:t>Otázky?</a:t>
            </a:r>
            <a:endParaRPr lang="en-SK" sz="12000" dirty="0">
              <a:solidFill>
                <a:schemeClr val="bg1"/>
              </a:solidFill>
              <a:latin typeface="Trencin Headline Defau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089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3ECB990F-3D0E-4CCB-D513-AF328C640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997" y="876962"/>
            <a:ext cx="3728005" cy="18422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9C8889-833B-CFEE-EAF1-6CDDA2FB621C}"/>
              </a:ext>
            </a:extLst>
          </p:cNvPr>
          <p:cNvSpPr txBox="1"/>
          <p:nvPr/>
        </p:nvSpPr>
        <p:spPr>
          <a:xfrm>
            <a:off x="3084766" y="5350488"/>
            <a:ext cx="60224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Projekt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organizuje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Trenčín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2026.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Projekt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finančne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podporujú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mesto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Trenčín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Trenčiansky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samosprávny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kraj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a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Ministerstvo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kultúry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SR.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Partnerom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projektu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je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Európska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únia</a:t>
            </a:r>
            <a:r>
              <a:rPr lang="en-GB" sz="1400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. </a:t>
            </a:r>
            <a:endParaRPr lang="en-SK" sz="1400" dirty="0">
              <a:solidFill>
                <a:schemeClr val="bg1"/>
              </a:solidFill>
              <a:latin typeface="Trencin2026" panose="020B0502030000000004" pitchFamily="34" charset="0"/>
              <a:ea typeface="Trencin2026" panose="020B05020300000000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DF98115-F507-9DDB-7EC0-B7EF502E1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3494" y="4027435"/>
            <a:ext cx="8905010" cy="8542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59E1A9-CB49-6C18-FD82-3DE996D6BD0C}"/>
              </a:ext>
            </a:extLst>
          </p:cNvPr>
          <p:cNvSpPr txBox="1"/>
          <p:nvPr/>
        </p:nvSpPr>
        <p:spPr>
          <a:xfrm>
            <a:off x="3084766" y="3189265"/>
            <a:ext cx="6022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Ďakujeme</a:t>
            </a:r>
            <a:r>
              <a:rPr lang="en-GB" b="1" dirty="0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Trencin2026" panose="020B0502030000000004" pitchFamily="34" charset="0"/>
                <a:ea typeface="Trencin2026" panose="020B0502030000000004" pitchFamily="34" charset="0"/>
              </a:rPr>
              <a:t>partnerom</a:t>
            </a:r>
            <a:endParaRPr lang="en-SK" b="1" dirty="0">
              <a:solidFill>
                <a:schemeClr val="bg1"/>
              </a:solidFill>
              <a:latin typeface="Trencin2026" panose="020B0502030000000004" pitchFamily="34" charset="0"/>
              <a:ea typeface="Trencin2026" panose="020B050203000000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560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mavomodra 1">
      <a:dk1>
        <a:srgbClr val="6CC06D"/>
      </a:dk1>
      <a:lt1>
        <a:srgbClr val="FFFFFF"/>
      </a:lt1>
      <a:dk2>
        <a:srgbClr val="44546A"/>
      </a:dk2>
      <a:lt2>
        <a:srgbClr val="E7E6E6"/>
      </a:lt2>
      <a:accent1>
        <a:srgbClr val="0535DE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337757a-c648-4b59-bca1-d584438bf874" xsi:nil="true"/>
    <lcf76f155ced4ddcb4097134ff3c332f xmlns="4ac3d3d4-d684-47c8-abe1-767941078745">
      <Terms xmlns="http://schemas.microsoft.com/office/infopath/2007/PartnerControls"/>
    </lcf76f155ced4ddcb4097134ff3c332f>
    <Datum xmlns="4ac3d3d4-d684-47c8-abe1-767941078745" xsi:nil="true"/>
    <SharedWithUsers xmlns="5337757a-c648-4b59-bca1-d584438bf874">
      <UserInfo>
        <DisplayName>Stanislava Mináriková</DisplayName>
        <AccountId>3039</AccountId>
        <AccountType/>
      </UserInfo>
      <UserInfo>
        <DisplayName>Bebjak Marián</DisplayName>
        <AccountId>24</AccountId>
        <AccountType/>
      </UserInfo>
      <UserInfo>
        <DisplayName>Lívia Gažová</DisplayName>
        <AccountId>304</AccountId>
        <AccountType/>
      </UserInfo>
      <UserInfo>
        <DisplayName>Stanislav Krajči</DisplayName>
        <AccountId>377</AccountId>
        <AccountType/>
      </UserInfo>
      <UserInfo>
        <DisplayName>Žák Sučanská Veronika</DisplayName>
        <AccountId>31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818D221927A948BBA15AACE89865C1" ma:contentTypeVersion="19" ma:contentTypeDescription="Create a new document." ma:contentTypeScope="" ma:versionID="9cf0b390c13be117493736c5c91624d6">
  <xsd:schema xmlns:xsd="http://www.w3.org/2001/XMLSchema" xmlns:xs="http://www.w3.org/2001/XMLSchema" xmlns:p="http://schemas.microsoft.com/office/2006/metadata/properties" xmlns:ns2="4ac3d3d4-d684-47c8-abe1-767941078745" xmlns:ns3="5337757a-c648-4b59-bca1-d584438bf874" targetNamespace="http://schemas.microsoft.com/office/2006/metadata/properties" ma:root="true" ma:fieldsID="ee2c7eeafe40a4a174b5b2863df1c2e6" ns2:_="" ns3:_="">
    <xsd:import namespace="4ac3d3d4-d684-47c8-abe1-767941078745"/>
    <xsd:import namespace="5337757a-c648-4b59-bca1-d584438bf8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Datum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c3d3d4-d684-47c8-abe1-7679410787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a96c394-947a-4405-a5da-0a7d11216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Datum" ma:index="18" nillable="true" ma:displayName="Datum" ma:format="DateOnly" ma:internalName="Datum">
      <xsd:simpleType>
        <xsd:restriction base="dms:DateTime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37757a-c648-4b59-bca1-d584438bf874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5894f85f-4486-40a8-955f-c7b73b74b1ef}" ma:internalName="TaxCatchAll" ma:showField="CatchAllData" ma:web="5337757a-c648-4b59-bca1-d584438bf8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66D829-169A-4185-AB77-A3DB4A762346}">
  <ds:schemaRefs>
    <ds:schemaRef ds:uri="4ac3d3d4-d684-47c8-abe1-767941078745"/>
    <ds:schemaRef ds:uri="5337757a-c648-4b59-bca1-d584438bf874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88E9591-E682-4C80-ACB0-8572DB9E566D}">
  <ds:schemaRefs>
    <ds:schemaRef ds:uri="4ac3d3d4-d684-47c8-abe1-767941078745"/>
    <ds:schemaRef ds:uri="5337757a-c648-4b59-bca1-d584438bf87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5695CD4-6784-4459-8C6F-8875AC2E7F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179</Words>
  <Application>Microsoft Office PowerPoint</Application>
  <PresentationFormat>Širokouhlá</PresentationFormat>
  <Paragraphs>73</Paragraphs>
  <Slides>15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21" baseType="lpstr">
      <vt:lpstr>Arial</vt:lpstr>
      <vt:lpstr>Calibri</vt:lpstr>
      <vt:lpstr>Trencin Headline Default</vt:lpstr>
      <vt:lpstr>Trencin2026</vt:lpstr>
      <vt:lpstr>Trencin2026 Semi Bold</vt:lpstr>
      <vt:lpstr>Office Theme</vt:lpstr>
      <vt:lpstr>Prezentácia programu PowerPoint</vt:lpstr>
      <vt:lpstr>Nadpis</vt:lpstr>
      <vt:lpstr>Lorem ipsum</vt:lpstr>
      <vt:lpstr>Lorem nadpis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Majko</dc:creator>
  <cp:lastModifiedBy>Radovan Huba</cp:lastModifiedBy>
  <cp:revision>104</cp:revision>
  <dcterms:created xsi:type="dcterms:W3CDTF">2023-03-28T11:38:45Z</dcterms:created>
  <dcterms:modified xsi:type="dcterms:W3CDTF">2025-02-18T14:03:30Z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0x01010030818D221927A948BBA15AACE89865C1</vt:lpwstr>
  </property>
  <property fmtid="{D5CDD505-2E9C-101B-9397-08002B2CF9AE}" pid="3" name="MediaServiceImageTags">
    <vt:lpwstr/>
  </property>
</Properties>
</file>